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78" r:id="rId4"/>
    <p:sldId id="262" r:id="rId5"/>
    <p:sldId id="265" r:id="rId6"/>
    <p:sldId id="266" r:id="rId7"/>
    <p:sldId id="267" r:id="rId8"/>
    <p:sldId id="268" r:id="rId9"/>
    <p:sldId id="269" r:id="rId10"/>
    <p:sldId id="270" r:id="rId11"/>
    <p:sldId id="273" r:id="rId12"/>
    <p:sldId id="277" r:id="rId13"/>
    <p:sldId id="271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2FF"/>
    <a:srgbClr val="FF40FF"/>
    <a:srgbClr val="FF3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79"/>
    <p:restoredTop sz="86408"/>
  </p:normalViewPr>
  <p:slideViewPr>
    <p:cSldViewPr snapToGrid="0" snapToObjects="1">
      <p:cViewPr varScale="1">
        <p:scale>
          <a:sx n="90" d="100"/>
          <a:sy n="90" d="100"/>
        </p:scale>
        <p:origin x="240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9E7988-3324-4F79-AB23-C588F841E7B7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9901FE-9459-48DD-ABE3-7AAD75242FE7}">
      <dgm:prSet/>
      <dgm:spPr/>
      <dgm:t>
        <a:bodyPr/>
        <a:lstStyle/>
        <a:p>
          <a:r>
            <a:rPr lang="en-US"/>
            <a:t>33% vill veta mer om att starta företag</a:t>
          </a:r>
        </a:p>
      </dgm:t>
    </dgm:pt>
    <dgm:pt modelId="{FD2D0B35-88FC-4010-B0CE-9496474BD597}" type="parTrans" cxnId="{108D0AC9-771B-456C-A6CB-CAB75E416C0D}">
      <dgm:prSet/>
      <dgm:spPr/>
      <dgm:t>
        <a:bodyPr/>
        <a:lstStyle/>
        <a:p>
          <a:endParaRPr lang="en-US"/>
        </a:p>
      </dgm:t>
    </dgm:pt>
    <dgm:pt modelId="{0CE457D4-A150-49A7-AC3B-B3BB2FA59CBE}" type="sibTrans" cxnId="{108D0AC9-771B-456C-A6CB-CAB75E416C0D}">
      <dgm:prSet/>
      <dgm:spPr/>
      <dgm:t>
        <a:bodyPr/>
        <a:lstStyle/>
        <a:p>
          <a:endParaRPr lang="en-US"/>
        </a:p>
      </dgm:t>
    </dgm:pt>
    <dgm:pt modelId="{0A283227-F5CE-4877-A1CE-77D6307703A0}">
      <dgm:prSet/>
      <dgm:spPr/>
      <dgm:t>
        <a:bodyPr/>
        <a:lstStyle/>
        <a:p>
          <a:r>
            <a:rPr lang="en-US"/>
            <a:t>23% kommer för att starta företag</a:t>
          </a:r>
        </a:p>
      </dgm:t>
    </dgm:pt>
    <dgm:pt modelId="{0CA6F06F-0BEA-4A65-A68A-26011D3E87B9}" type="parTrans" cxnId="{2C816E71-2B37-4430-976E-842E668E4192}">
      <dgm:prSet/>
      <dgm:spPr/>
      <dgm:t>
        <a:bodyPr/>
        <a:lstStyle/>
        <a:p>
          <a:endParaRPr lang="en-US"/>
        </a:p>
      </dgm:t>
    </dgm:pt>
    <dgm:pt modelId="{129E2F53-C976-46CB-88CC-DB5390964243}" type="sibTrans" cxnId="{2C816E71-2B37-4430-976E-842E668E4192}">
      <dgm:prSet/>
      <dgm:spPr/>
      <dgm:t>
        <a:bodyPr/>
        <a:lstStyle/>
        <a:p>
          <a:endParaRPr lang="en-US"/>
        </a:p>
      </dgm:t>
    </dgm:pt>
    <dgm:pt modelId="{93C6B508-339B-4DCA-B9F3-1F43D26923BF}">
      <dgm:prSet/>
      <dgm:spPr/>
      <dgm:t>
        <a:bodyPr/>
        <a:lstStyle/>
        <a:p>
          <a:r>
            <a:rPr lang="en-US" dirty="0"/>
            <a:t>25% </a:t>
          </a:r>
          <a:r>
            <a:rPr lang="en-US" dirty="0" err="1"/>
            <a:t>har</a:t>
          </a:r>
          <a:r>
            <a:rPr lang="en-US" dirty="0"/>
            <a:t> </a:t>
          </a:r>
          <a:r>
            <a:rPr lang="en-US" dirty="0" err="1"/>
            <a:t>ett</a:t>
          </a:r>
          <a:r>
            <a:rPr lang="en-US" dirty="0"/>
            <a:t> </a:t>
          </a:r>
          <a:r>
            <a:rPr lang="en-US" dirty="0" err="1"/>
            <a:t>nystartat</a:t>
          </a:r>
          <a:r>
            <a:rPr lang="en-US" dirty="0"/>
            <a:t> </a:t>
          </a:r>
          <a:r>
            <a:rPr lang="en-US" dirty="0" err="1"/>
            <a:t>företag</a:t>
          </a:r>
          <a:endParaRPr lang="en-US" dirty="0"/>
        </a:p>
      </dgm:t>
    </dgm:pt>
    <dgm:pt modelId="{F41538CF-B7FC-4D66-9FC1-50F73011177B}" type="parTrans" cxnId="{D99CAC7A-97EF-4562-A388-B41B51BCFF92}">
      <dgm:prSet/>
      <dgm:spPr/>
      <dgm:t>
        <a:bodyPr/>
        <a:lstStyle/>
        <a:p>
          <a:endParaRPr lang="en-US"/>
        </a:p>
      </dgm:t>
    </dgm:pt>
    <dgm:pt modelId="{F6B43124-D5AE-4230-9107-A35337118AB3}" type="sibTrans" cxnId="{D99CAC7A-97EF-4562-A388-B41B51BCFF92}">
      <dgm:prSet/>
      <dgm:spPr/>
      <dgm:t>
        <a:bodyPr/>
        <a:lstStyle/>
        <a:p>
          <a:endParaRPr lang="en-US"/>
        </a:p>
      </dgm:t>
    </dgm:pt>
    <dgm:pt modelId="{1A303CBC-3DFE-4A28-8C38-C06D15EF25DB}">
      <dgm:prSet/>
      <dgm:spPr/>
      <dgm:t>
        <a:bodyPr/>
        <a:lstStyle/>
        <a:p>
          <a:r>
            <a:rPr lang="en-US" dirty="0"/>
            <a:t>39% driver </a:t>
          </a:r>
          <a:r>
            <a:rPr lang="en-US" dirty="0" err="1"/>
            <a:t>företag</a:t>
          </a:r>
          <a:endParaRPr lang="en-US" dirty="0"/>
        </a:p>
      </dgm:t>
    </dgm:pt>
    <dgm:pt modelId="{E4FC51A1-CDE4-4C08-8A92-108E9DC08FCB}" type="parTrans" cxnId="{CFDF9642-A31E-4791-8EC7-E216B67E598A}">
      <dgm:prSet/>
      <dgm:spPr/>
      <dgm:t>
        <a:bodyPr/>
        <a:lstStyle/>
        <a:p>
          <a:endParaRPr lang="en-US"/>
        </a:p>
      </dgm:t>
    </dgm:pt>
    <dgm:pt modelId="{FE227AC6-86F0-447C-AC31-BCB0F64A0AB4}" type="sibTrans" cxnId="{CFDF9642-A31E-4791-8EC7-E216B67E598A}">
      <dgm:prSet/>
      <dgm:spPr/>
      <dgm:t>
        <a:bodyPr/>
        <a:lstStyle/>
        <a:p>
          <a:endParaRPr lang="en-US"/>
        </a:p>
      </dgm:t>
    </dgm:pt>
    <dgm:pt modelId="{BC0BF3B3-C7D3-6540-B8F4-3834EAB5EB98}" type="pres">
      <dgm:prSet presAssocID="{189E7988-3324-4F79-AB23-C588F841E7B7}" presName="matrix" presStyleCnt="0">
        <dgm:presLayoutVars>
          <dgm:chMax val="1"/>
          <dgm:dir/>
          <dgm:resizeHandles val="exact"/>
        </dgm:presLayoutVars>
      </dgm:prSet>
      <dgm:spPr/>
    </dgm:pt>
    <dgm:pt modelId="{18828EB5-FD24-694A-B66B-029E875E07F9}" type="pres">
      <dgm:prSet presAssocID="{189E7988-3324-4F79-AB23-C588F841E7B7}" presName="diamond" presStyleLbl="bgShp" presStyleIdx="0" presStyleCnt="1"/>
      <dgm:spPr/>
    </dgm:pt>
    <dgm:pt modelId="{F938E4EC-8F7E-7C43-8B45-02CF0F005F56}" type="pres">
      <dgm:prSet presAssocID="{189E7988-3324-4F79-AB23-C588F841E7B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9DABDF9-44E8-4142-A000-2CED08E00686}" type="pres">
      <dgm:prSet presAssocID="{189E7988-3324-4F79-AB23-C588F841E7B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FFAD4F1-EBB4-904E-8154-21357BA9BBA0}" type="pres">
      <dgm:prSet presAssocID="{189E7988-3324-4F79-AB23-C588F841E7B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B1EEE59-5690-4C4A-B7EE-C52CD830ADB3}" type="pres">
      <dgm:prSet presAssocID="{189E7988-3324-4F79-AB23-C588F841E7B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6444C21-6F6D-6347-9309-8920F001F898}" type="presOf" srcId="{0A283227-F5CE-4877-A1CE-77D6307703A0}" destId="{69DABDF9-44E8-4142-A000-2CED08E00686}" srcOrd="0" destOrd="0" presId="urn:microsoft.com/office/officeart/2005/8/layout/matrix3"/>
    <dgm:cxn modelId="{E0BECB31-DA51-844B-8950-163FE99DF7C2}" type="presOf" srcId="{179901FE-9459-48DD-ABE3-7AAD75242FE7}" destId="{F938E4EC-8F7E-7C43-8B45-02CF0F005F56}" srcOrd="0" destOrd="0" presId="urn:microsoft.com/office/officeart/2005/8/layout/matrix3"/>
    <dgm:cxn modelId="{2E10CE3D-F3A9-1C47-B5EA-710CC6183A5E}" type="presOf" srcId="{1A303CBC-3DFE-4A28-8C38-C06D15EF25DB}" destId="{4B1EEE59-5690-4C4A-B7EE-C52CD830ADB3}" srcOrd="0" destOrd="0" presId="urn:microsoft.com/office/officeart/2005/8/layout/matrix3"/>
    <dgm:cxn modelId="{CFDF9642-A31E-4791-8EC7-E216B67E598A}" srcId="{189E7988-3324-4F79-AB23-C588F841E7B7}" destId="{1A303CBC-3DFE-4A28-8C38-C06D15EF25DB}" srcOrd="3" destOrd="0" parTransId="{E4FC51A1-CDE4-4C08-8A92-108E9DC08FCB}" sibTransId="{FE227AC6-86F0-447C-AC31-BCB0F64A0AB4}"/>
    <dgm:cxn modelId="{4ABBF363-F24D-DE48-A443-72C52B777377}" type="presOf" srcId="{93C6B508-339B-4DCA-B9F3-1F43D26923BF}" destId="{5FFAD4F1-EBB4-904E-8154-21357BA9BBA0}" srcOrd="0" destOrd="0" presId="urn:microsoft.com/office/officeart/2005/8/layout/matrix3"/>
    <dgm:cxn modelId="{2C816E71-2B37-4430-976E-842E668E4192}" srcId="{189E7988-3324-4F79-AB23-C588F841E7B7}" destId="{0A283227-F5CE-4877-A1CE-77D6307703A0}" srcOrd="1" destOrd="0" parTransId="{0CA6F06F-0BEA-4A65-A68A-26011D3E87B9}" sibTransId="{129E2F53-C976-46CB-88CC-DB5390964243}"/>
    <dgm:cxn modelId="{D99CAC7A-97EF-4562-A388-B41B51BCFF92}" srcId="{189E7988-3324-4F79-AB23-C588F841E7B7}" destId="{93C6B508-339B-4DCA-B9F3-1F43D26923BF}" srcOrd="2" destOrd="0" parTransId="{F41538CF-B7FC-4D66-9FC1-50F73011177B}" sibTransId="{F6B43124-D5AE-4230-9107-A35337118AB3}"/>
    <dgm:cxn modelId="{E138ACB9-7C69-A241-83CF-7FAE05A0B6DB}" type="presOf" srcId="{189E7988-3324-4F79-AB23-C588F841E7B7}" destId="{BC0BF3B3-C7D3-6540-B8F4-3834EAB5EB98}" srcOrd="0" destOrd="0" presId="urn:microsoft.com/office/officeart/2005/8/layout/matrix3"/>
    <dgm:cxn modelId="{108D0AC9-771B-456C-A6CB-CAB75E416C0D}" srcId="{189E7988-3324-4F79-AB23-C588F841E7B7}" destId="{179901FE-9459-48DD-ABE3-7AAD75242FE7}" srcOrd="0" destOrd="0" parTransId="{FD2D0B35-88FC-4010-B0CE-9496474BD597}" sibTransId="{0CE457D4-A150-49A7-AC3B-B3BB2FA59CBE}"/>
    <dgm:cxn modelId="{C655365B-ADFC-A84D-8192-25D2508D49E7}" type="presParOf" srcId="{BC0BF3B3-C7D3-6540-B8F4-3834EAB5EB98}" destId="{18828EB5-FD24-694A-B66B-029E875E07F9}" srcOrd="0" destOrd="0" presId="urn:microsoft.com/office/officeart/2005/8/layout/matrix3"/>
    <dgm:cxn modelId="{0D0FA5A3-1F74-E14C-AB7E-CE9CF4E18EB6}" type="presParOf" srcId="{BC0BF3B3-C7D3-6540-B8F4-3834EAB5EB98}" destId="{F938E4EC-8F7E-7C43-8B45-02CF0F005F56}" srcOrd="1" destOrd="0" presId="urn:microsoft.com/office/officeart/2005/8/layout/matrix3"/>
    <dgm:cxn modelId="{520B9CAB-E310-3142-9268-7FF0D6ED5571}" type="presParOf" srcId="{BC0BF3B3-C7D3-6540-B8F4-3834EAB5EB98}" destId="{69DABDF9-44E8-4142-A000-2CED08E00686}" srcOrd="2" destOrd="0" presId="urn:microsoft.com/office/officeart/2005/8/layout/matrix3"/>
    <dgm:cxn modelId="{13FC6E5D-C0D5-2548-BDA6-779296641485}" type="presParOf" srcId="{BC0BF3B3-C7D3-6540-B8F4-3834EAB5EB98}" destId="{5FFAD4F1-EBB4-904E-8154-21357BA9BBA0}" srcOrd="3" destOrd="0" presId="urn:microsoft.com/office/officeart/2005/8/layout/matrix3"/>
    <dgm:cxn modelId="{EF29AF1C-7B11-E748-81EC-EB0C4CE20046}" type="presParOf" srcId="{BC0BF3B3-C7D3-6540-B8F4-3834EAB5EB98}" destId="{4B1EEE59-5690-4C4A-B7EE-C52CD830ADB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F1BDBA-1BAE-4B76-9B9F-F21AF6C5265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E660113-F5A1-4389-B1D9-1116E95C10D3}">
      <dgm:prSet/>
      <dgm:spPr/>
      <dgm:t>
        <a:bodyPr/>
        <a:lstStyle/>
        <a:p>
          <a:r>
            <a:rPr lang="en-US"/>
            <a:t>51% Bokföring</a:t>
          </a:r>
        </a:p>
      </dgm:t>
    </dgm:pt>
    <dgm:pt modelId="{3FA16096-4602-42D9-9320-FA12C3D83C2F}" type="parTrans" cxnId="{80A5BC1C-526E-4324-9E08-BD142ABDF94A}">
      <dgm:prSet/>
      <dgm:spPr/>
      <dgm:t>
        <a:bodyPr/>
        <a:lstStyle/>
        <a:p>
          <a:endParaRPr lang="en-US"/>
        </a:p>
      </dgm:t>
    </dgm:pt>
    <dgm:pt modelId="{41B8E4A4-3DC0-4279-A7D1-5CDE45FED239}" type="sibTrans" cxnId="{80A5BC1C-526E-4324-9E08-BD142ABDF94A}">
      <dgm:prSet/>
      <dgm:spPr/>
      <dgm:t>
        <a:bodyPr/>
        <a:lstStyle/>
        <a:p>
          <a:endParaRPr lang="en-US"/>
        </a:p>
      </dgm:t>
    </dgm:pt>
    <dgm:pt modelId="{CA3416B9-866D-40C3-AECD-0527A6A8038B}">
      <dgm:prSet/>
      <dgm:spPr/>
      <dgm:t>
        <a:bodyPr/>
        <a:lstStyle/>
        <a:p>
          <a:r>
            <a:rPr lang="en-US"/>
            <a:t>50% Skatter &amp; moms</a:t>
          </a:r>
        </a:p>
      </dgm:t>
    </dgm:pt>
    <dgm:pt modelId="{A5189C04-5C00-4F54-A37B-07FB327CD3AC}" type="parTrans" cxnId="{FBBB8572-385E-4BDF-B25D-B11DE0651254}">
      <dgm:prSet/>
      <dgm:spPr/>
      <dgm:t>
        <a:bodyPr/>
        <a:lstStyle/>
        <a:p>
          <a:endParaRPr lang="en-US"/>
        </a:p>
      </dgm:t>
    </dgm:pt>
    <dgm:pt modelId="{2E7AA33C-4C16-4F54-A594-BF75B19E725F}" type="sibTrans" cxnId="{FBBB8572-385E-4BDF-B25D-B11DE0651254}">
      <dgm:prSet/>
      <dgm:spPr/>
      <dgm:t>
        <a:bodyPr/>
        <a:lstStyle/>
        <a:p>
          <a:endParaRPr lang="en-US"/>
        </a:p>
      </dgm:t>
    </dgm:pt>
    <dgm:pt modelId="{C8A7F610-97D5-4B1B-A6E6-DC5AC1DE92C1}">
      <dgm:prSet/>
      <dgm:spPr/>
      <dgm:t>
        <a:bodyPr/>
        <a:lstStyle/>
        <a:p>
          <a:r>
            <a:rPr lang="en-US"/>
            <a:t>46% Digital marknadsföring</a:t>
          </a:r>
        </a:p>
      </dgm:t>
    </dgm:pt>
    <dgm:pt modelId="{A99FE2F6-5DBF-498F-A9C5-6170C1904AF4}" type="parTrans" cxnId="{CE2A179B-43B9-422B-9601-023E6ABCF102}">
      <dgm:prSet/>
      <dgm:spPr/>
      <dgm:t>
        <a:bodyPr/>
        <a:lstStyle/>
        <a:p>
          <a:endParaRPr lang="en-US"/>
        </a:p>
      </dgm:t>
    </dgm:pt>
    <dgm:pt modelId="{1AEE38D3-2F0F-4255-BE6D-D1B4009A5013}" type="sibTrans" cxnId="{CE2A179B-43B9-422B-9601-023E6ABCF102}">
      <dgm:prSet/>
      <dgm:spPr/>
      <dgm:t>
        <a:bodyPr/>
        <a:lstStyle/>
        <a:p>
          <a:endParaRPr lang="en-US"/>
        </a:p>
      </dgm:t>
    </dgm:pt>
    <dgm:pt modelId="{6B30A622-BBA5-4545-9E51-49BEF4A45F10}">
      <dgm:prSet/>
      <dgm:spPr/>
      <dgm:t>
        <a:bodyPr/>
        <a:lstStyle/>
        <a:p>
          <a:r>
            <a:rPr lang="en-US"/>
            <a:t>39% Hemsida</a:t>
          </a:r>
        </a:p>
      </dgm:t>
    </dgm:pt>
    <dgm:pt modelId="{547254B2-BCBD-4976-9357-F0283F9BB911}" type="parTrans" cxnId="{5EAF6A7B-605D-464D-8CDE-BCF29A8D98B9}">
      <dgm:prSet/>
      <dgm:spPr/>
      <dgm:t>
        <a:bodyPr/>
        <a:lstStyle/>
        <a:p>
          <a:endParaRPr lang="en-US"/>
        </a:p>
      </dgm:t>
    </dgm:pt>
    <dgm:pt modelId="{0671AAB8-7567-4A55-9989-55A46D160495}" type="sibTrans" cxnId="{5EAF6A7B-605D-464D-8CDE-BCF29A8D98B9}">
      <dgm:prSet/>
      <dgm:spPr/>
      <dgm:t>
        <a:bodyPr/>
        <a:lstStyle/>
        <a:p>
          <a:endParaRPr lang="en-US"/>
        </a:p>
      </dgm:t>
    </dgm:pt>
    <dgm:pt modelId="{88685C51-9B1A-46C0-90B0-AA3D59D8E1DC}">
      <dgm:prSet/>
      <dgm:spPr/>
      <dgm:t>
        <a:bodyPr/>
        <a:lstStyle/>
        <a:p>
          <a:r>
            <a:rPr lang="en-US"/>
            <a:t>35% Aktiebolag</a:t>
          </a:r>
        </a:p>
      </dgm:t>
    </dgm:pt>
    <dgm:pt modelId="{FA847924-B5A2-4BB2-B3B7-42C6ED2C683E}" type="parTrans" cxnId="{DBB7F7F8-B099-4562-8C1A-B5D906BB44D4}">
      <dgm:prSet/>
      <dgm:spPr/>
      <dgm:t>
        <a:bodyPr/>
        <a:lstStyle/>
        <a:p>
          <a:endParaRPr lang="en-US"/>
        </a:p>
      </dgm:t>
    </dgm:pt>
    <dgm:pt modelId="{978683C5-6966-4C74-9840-D9932673813C}" type="sibTrans" cxnId="{DBB7F7F8-B099-4562-8C1A-B5D906BB44D4}">
      <dgm:prSet/>
      <dgm:spPr/>
      <dgm:t>
        <a:bodyPr/>
        <a:lstStyle/>
        <a:p>
          <a:endParaRPr lang="en-US"/>
        </a:p>
      </dgm:t>
    </dgm:pt>
    <dgm:pt modelId="{B1F27F99-6D40-4AC5-909E-87ACE190717E}">
      <dgm:prSet/>
      <dgm:spPr/>
      <dgm:t>
        <a:bodyPr/>
        <a:lstStyle/>
        <a:p>
          <a:r>
            <a:rPr lang="en-US"/>
            <a:t>34% Prissättning</a:t>
          </a:r>
        </a:p>
      </dgm:t>
    </dgm:pt>
    <dgm:pt modelId="{0EDBBB82-DF0E-495A-A036-8C4BDB319987}" type="parTrans" cxnId="{E1214F3C-3D86-4950-BA76-D1A62C8E1DD6}">
      <dgm:prSet/>
      <dgm:spPr/>
      <dgm:t>
        <a:bodyPr/>
        <a:lstStyle/>
        <a:p>
          <a:endParaRPr lang="en-US"/>
        </a:p>
      </dgm:t>
    </dgm:pt>
    <dgm:pt modelId="{B3AF15E8-4278-44DB-A323-ED89CBC93735}" type="sibTrans" cxnId="{E1214F3C-3D86-4950-BA76-D1A62C8E1DD6}">
      <dgm:prSet/>
      <dgm:spPr/>
      <dgm:t>
        <a:bodyPr/>
        <a:lstStyle/>
        <a:p>
          <a:endParaRPr lang="en-US"/>
        </a:p>
      </dgm:t>
    </dgm:pt>
    <dgm:pt modelId="{E61315EF-C878-41EC-AC26-2536683209E1}">
      <dgm:prSet/>
      <dgm:spPr/>
      <dgm:t>
        <a:bodyPr/>
        <a:lstStyle/>
        <a:p>
          <a:r>
            <a:rPr lang="en-US"/>
            <a:t>33% Försäkring företag</a:t>
          </a:r>
        </a:p>
      </dgm:t>
    </dgm:pt>
    <dgm:pt modelId="{534C5BD1-7A29-4D70-963E-45D93529C709}" type="parTrans" cxnId="{C88D398C-C2AD-4428-80F8-E1C19E265E74}">
      <dgm:prSet/>
      <dgm:spPr/>
      <dgm:t>
        <a:bodyPr/>
        <a:lstStyle/>
        <a:p>
          <a:endParaRPr lang="en-US"/>
        </a:p>
      </dgm:t>
    </dgm:pt>
    <dgm:pt modelId="{08C1F573-A85E-46AB-9D1B-E0BFC65D9B6F}" type="sibTrans" cxnId="{C88D398C-C2AD-4428-80F8-E1C19E265E74}">
      <dgm:prSet/>
      <dgm:spPr/>
      <dgm:t>
        <a:bodyPr/>
        <a:lstStyle/>
        <a:p>
          <a:endParaRPr lang="en-US"/>
        </a:p>
      </dgm:t>
    </dgm:pt>
    <dgm:pt modelId="{D38D59CF-1203-4D10-94F9-E35F401E4541}">
      <dgm:prSet/>
      <dgm:spPr/>
      <dgm:t>
        <a:bodyPr/>
        <a:lstStyle/>
        <a:p>
          <a:r>
            <a:rPr lang="en-US"/>
            <a:t>29% Utbildning &amp; kurser</a:t>
          </a:r>
        </a:p>
      </dgm:t>
    </dgm:pt>
    <dgm:pt modelId="{5AC03D1B-9E66-44B6-85C7-2E93322B7B4F}" type="parTrans" cxnId="{7B823612-D779-4046-9347-3CB56183EDB4}">
      <dgm:prSet/>
      <dgm:spPr/>
      <dgm:t>
        <a:bodyPr/>
        <a:lstStyle/>
        <a:p>
          <a:endParaRPr lang="en-US"/>
        </a:p>
      </dgm:t>
    </dgm:pt>
    <dgm:pt modelId="{F64CDDB9-7A3D-492F-9994-6DA86B045D3E}" type="sibTrans" cxnId="{7B823612-D779-4046-9347-3CB56183EDB4}">
      <dgm:prSet/>
      <dgm:spPr/>
      <dgm:t>
        <a:bodyPr/>
        <a:lstStyle/>
        <a:p>
          <a:endParaRPr lang="en-US"/>
        </a:p>
      </dgm:t>
    </dgm:pt>
    <dgm:pt modelId="{3E4B1F47-9A0C-4F6F-82EF-0FBD2A5D427A}">
      <dgm:prSet/>
      <dgm:spPr/>
      <dgm:t>
        <a:bodyPr/>
        <a:lstStyle/>
        <a:p>
          <a:r>
            <a:rPr lang="en-US"/>
            <a:t>21% Sjukförsäkring</a:t>
          </a:r>
        </a:p>
      </dgm:t>
    </dgm:pt>
    <dgm:pt modelId="{9282CE38-C5B5-41E3-B38F-298FD96C5CA7}" type="parTrans" cxnId="{69D0D54B-BC3C-4D21-B5D7-DED64B770E73}">
      <dgm:prSet/>
      <dgm:spPr/>
      <dgm:t>
        <a:bodyPr/>
        <a:lstStyle/>
        <a:p>
          <a:endParaRPr lang="en-US"/>
        </a:p>
      </dgm:t>
    </dgm:pt>
    <dgm:pt modelId="{AACF4682-286B-4234-8251-AF20C85011BC}" type="sibTrans" cxnId="{69D0D54B-BC3C-4D21-B5D7-DED64B770E73}">
      <dgm:prSet/>
      <dgm:spPr/>
      <dgm:t>
        <a:bodyPr/>
        <a:lstStyle/>
        <a:p>
          <a:endParaRPr lang="en-US"/>
        </a:p>
      </dgm:t>
    </dgm:pt>
    <dgm:pt modelId="{5AF0F402-797A-4015-81F6-341CFDFD3FB4}">
      <dgm:prSet/>
      <dgm:spPr/>
      <dgm:t>
        <a:bodyPr/>
        <a:lstStyle/>
        <a:p>
          <a:r>
            <a:rPr lang="en-US"/>
            <a:t>18% Pension</a:t>
          </a:r>
        </a:p>
      </dgm:t>
    </dgm:pt>
    <dgm:pt modelId="{AC9943DA-4D85-4BE2-ADAC-B269EDF52543}" type="parTrans" cxnId="{A315A280-9898-4325-BB36-E480856905BD}">
      <dgm:prSet/>
      <dgm:spPr/>
      <dgm:t>
        <a:bodyPr/>
        <a:lstStyle/>
        <a:p>
          <a:endParaRPr lang="en-US"/>
        </a:p>
      </dgm:t>
    </dgm:pt>
    <dgm:pt modelId="{21E2034B-9A2E-4B99-B554-D62A40A7D88F}" type="sibTrans" cxnId="{A315A280-9898-4325-BB36-E480856905BD}">
      <dgm:prSet/>
      <dgm:spPr/>
      <dgm:t>
        <a:bodyPr/>
        <a:lstStyle/>
        <a:p>
          <a:endParaRPr lang="en-US"/>
        </a:p>
      </dgm:t>
    </dgm:pt>
    <dgm:pt modelId="{9DD4317A-1CED-DE4B-8980-61F74045201A}" type="pres">
      <dgm:prSet presAssocID="{64F1BDBA-1BAE-4B76-9B9F-F21AF6C52651}" presName="diagram" presStyleCnt="0">
        <dgm:presLayoutVars>
          <dgm:dir/>
          <dgm:resizeHandles val="exact"/>
        </dgm:presLayoutVars>
      </dgm:prSet>
      <dgm:spPr/>
    </dgm:pt>
    <dgm:pt modelId="{B94622FE-0039-F647-B00A-E447DDA29462}" type="pres">
      <dgm:prSet presAssocID="{7E660113-F5A1-4389-B1D9-1116E95C10D3}" presName="node" presStyleLbl="node1" presStyleIdx="0" presStyleCnt="10">
        <dgm:presLayoutVars>
          <dgm:bulletEnabled val="1"/>
        </dgm:presLayoutVars>
      </dgm:prSet>
      <dgm:spPr/>
    </dgm:pt>
    <dgm:pt modelId="{84929776-03B9-2747-9252-FB0D6E1EE155}" type="pres">
      <dgm:prSet presAssocID="{41B8E4A4-3DC0-4279-A7D1-5CDE45FED239}" presName="sibTrans" presStyleCnt="0"/>
      <dgm:spPr/>
    </dgm:pt>
    <dgm:pt modelId="{CF39B966-AE7F-B54B-9FE7-CFF485062D3C}" type="pres">
      <dgm:prSet presAssocID="{CA3416B9-866D-40C3-AECD-0527A6A8038B}" presName="node" presStyleLbl="node1" presStyleIdx="1" presStyleCnt="10">
        <dgm:presLayoutVars>
          <dgm:bulletEnabled val="1"/>
        </dgm:presLayoutVars>
      </dgm:prSet>
      <dgm:spPr/>
    </dgm:pt>
    <dgm:pt modelId="{928040AC-EE13-EC47-B1F7-6462236BAAB6}" type="pres">
      <dgm:prSet presAssocID="{2E7AA33C-4C16-4F54-A594-BF75B19E725F}" presName="sibTrans" presStyleCnt="0"/>
      <dgm:spPr/>
    </dgm:pt>
    <dgm:pt modelId="{D50A8155-3EBC-BA49-BBE4-B02C8A2F50A9}" type="pres">
      <dgm:prSet presAssocID="{C8A7F610-97D5-4B1B-A6E6-DC5AC1DE92C1}" presName="node" presStyleLbl="node1" presStyleIdx="2" presStyleCnt="10">
        <dgm:presLayoutVars>
          <dgm:bulletEnabled val="1"/>
        </dgm:presLayoutVars>
      </dgm:prSet>
      <dgm:spPr/>
    </dgm:pt>
    <dgm:pt modelId="{A47DB1A8-4B15-334B-907E-250AC4E4A530}" type="pres">
      <dgm:prSet presAssocID="{1AEE38D3-2F0F-4255-BE6D-D1B4009A5013}" presName="sibTrans" presStyleCnt="0"/>
      <dgm:spPr/>
    </dgm:pt>
    <dgm:pt modelId="{3FF675F5-03CA-C64E-BD4A-DAAD553D6B5D}" type="pres">
      <dgm:prSet presAssocID="{6B30A622-BBA5-4545-9E51-49BEF4A45F10}" presName="node" presStyleLbl="node1" presStyleIdx="3" presStyleCnt="10">
        <dgm:presLayoutVars>
          <dgm:bulletEnabled val="1"/>
        </dgm:presLayoutVars>
      </dgm:prSet>
      <dgm:spPr/>
    </dgm:pt>
    <dgm:pt modelId="{ACE721CA-F985-0E4A-8587-3F858D390D08}" type="pres">
      <dgm:prSet presAssocID="{0671AAB8-7567-4A55-9989-55A46D160495}" presName="sibTrans" presStyleCnt="0"/>
      <dgm:spPr/>
    </dgm:pt>
    <dgm:pt modelId="{CA4DFF4C-6E49-484D-8CB4-549EC4F388FA}" type="pres">
      <dgm:prSet presAssocID="{88685C51-9B1A-46C0-90B0-AA3D59D8E1DC}" presName="node" presStyleLbl="node1" presStyleIdx="4" presStyleCnt="10">
        <dgm:presLayoutVars>
          <dgm:bulletEnabled val="1"/>
        </dgm:presLayoutVars>
      </dgm:prSet>
      <dgm:spPr/>
    </dgm:pt>
    <dgm:pt modelId="{BB69C9A5-4313-8242-B02F-C6805BA25667}" type="pres">
      <dgm:prSet presAssocID="{978683C5-6966-4C74-9840-D9932673813C}" presName="sibTrans" presStyleCnt="0"/>
      <dgm:spPr/>
    </dgm:pt>
    <dgm:pt modelId="{D38D351E-4122-7A44-A0F6-AA86CC23CB34}" type="pres">
      <dgm:prSet presAssocID="{B1F27F99-6D40-4AC5-909E-87ACE190717E}" presName="node" presStyleLbl="node1" presStyleIdx="5" presStyleCnt="10">
        <dgm:presLayoutVars>
          <dgm:bulletEnabled val="1"/>
        </dgm:presLayoutVars>
      </dgm:prSet>
      <dgm:spPr/>
    </dgm:pt>
    <dgm:pt modelId="{C30B1150-0873-C84F-A4A1-C6F94024BFBD}" type="pres">
      <dgm:prSet presAssocID="{B3AF15E8-4278-44DB-A323-ED89CBC93735}" presName="sibTrans" presStyleCnt="0"/>
      <dgm:spPr/>
    </dgm:pt>
    <dgm:pt modelId="{097CE589-ADEA-164D-ADF2-18AA14B1D2A4}" type="pres">
      <dgm:prSet presAssocID="{E61315EF-C878-41EC-AC26-2536683209E1}" presName="node" presStyleLbl="node1" presStyleIdx="6" presStyleCnt="10">
        <dgm:presLayoutVars>
          <dgm:bulletEnabled val="1"/>
        </dgm:presLayoutVars>
      </dgm:prSet>
      <dgm:spPr/>
    </dgm:pt>
    <dgm:pt modelId="{477F28C9-2950-B344-AE1A-58AF1D799C4C}" type="pres">
      <dgm:prSet presAssocID="{08C1F573-A85E-46AB-9D1B-E0BFC65D9B6F}" presName="sibTrans" presStyleCnt="0"/>
      <dgm:spPr/>
    </dgm:pt>
    <dgm:pt modelId="{1825FB53-58DF-5349-81B7-918CA88BD472}" type="pres">
      <dgm:prSet presAssocID="{D38D59CF-1203-4D10-94F9-E35F401E4541}" presName="node" presStyleLbl="node1" presStyleIdx="7" presStyleCnt="10">
        <dgm:presLayoutVars>
          <dgm:bulletEnabled val="1"/>
        </dgm:presLayoutVars>
      </dgm:prSet>
      <dgm:spPr/>
    </dgm:pt>
    <dgm:pt modelId="{AA9F1F18-E9FB-5341-BBF1-608A24C67FB8}" type="pres">
      <dgm:prSet presAssocID="{F64CDDB9-7A3D-492F-9994-6DA86B045D3E}" presName="sibTrans" presStyleCnt="0"/>
      <dgm:spPr/>
    </dgm:pt>
    <dgm:pt modelId="{6A418149-31C9-2F48-9BEC-BA2F92F45920}" type="pres">
      <dgm:prSet presAssocID="{3E4B1F47-9A0C-4F6F-82EF-0FBD2A5D427A}" presName="node" presStyleLbl="node1" presStyleIdx="8" presStyleCnt="10">
        <dgm:presLayoutVars>
          <dgm:bulletEnabled val="1"/>
        </dgm:presLayoutVars>
      </dgm:prSet>
      <dgm:spPr/>
    </dgm:pt>
    <dgm:pt modelId="{A67644E4-4AE1-B840-8B8C-CF92FD372235}" type="pres">
      <dgm:prSet presAssocID="{AACF4682-286B-4234-8251-AF20C85011BC}" presName="sibTrans" presStyleCnt="0"/>
      <dgm:spPr/>
    </dgm:pt>
    <dgm:pt modelId="{BB1EE53A-3C1E-3D4E-A3AA-D109188181BA}" type="pres">
      <dgm:prSet presAssocID="{5AF0F402-797A-4015-81F6-341CFDFD3FB4}" presName="node" presStyleLbl="node1" presStyleIdx="9" presStyleCnt="10">
        <dgm:presLayoutVars>
          <dgm:bulletEnabled val="1"/>
        </dgm:presLayoutVars>
      </dgm:prSet>
      <dgm:spPr/>
    </dgm:pt>
  </dgm:ptLst>
  <dgm:cxnLst>
    <dgm:cxn modelId="{46667000-368D-3646-BF8D-1EF584C6383A}" type="presOf" srcId="{88685C51-9B1A-46C0-90B0-AA3D59D8E1DC}" destId="{CA4DFF4C-6E49-484D-8CB4-549EC4F388FA}" srcOrd="0" destOrd="0" presId="urn:microsoft.com/office/officeart/2005/8/layout/default"/>
    <dgm:cxn modelId="{A2397B05-72AF-A640-9E91-80B605D1DDD2}" type="presOf" srcId="{5AF0F402-797A-4015-81F6-341CFDFD3FB4}" destId="{BB1EE53A-3C1E-3D4E-A3AA-D109188181BA}" srcOrd="0" destOrd="0" presId="urn:microsoft.com/office/officeart/2005/8/layout/default"/>
    <dgm:cxn modelId="{7B823612-D779-4046-9347-3CB56183EDB4}" srcId="{64F1BDBA-1BAE-4B76-9B9F-F21AF6C52651}" destId="{D38D59CF-1203-4D10-94F9-E35F401E4541}" srcOrd="7" destOrd="0" parTransId="{5AC03D1B-9E66-44B6-85C7-2E93322B7B4F}" sibTransId="{F64CDDB9-7A3D-492F-9994-6DA86B045D3E}"/>
    <dgm:cxn modelId="{80A5BC1C-526E-4324-9E08-BD142ABDF94A}" srcId="{64F1BDBA-1BAE-4B76-9B9F-F21AF6C52651}" destId="{7E660113-F5A1-4389-B1D9-1116E95C10D3}" srcOrd="0" destOrd="0" parTransId="{3FA16096-4602-42D9-9320-FA12C3D83C2F}" sibTransId="{41B8E4A4-3DC0-4279-A7D1-5CDE45FED239}"/>
    <dgm:cxn modelId="{74EEEB2C-A2AD-C44D-90AF-5DE7B3F870EA}" type="presOf" srcId="{CA3416B9-866D-40C3-AECD-0527A6A8038B}" destId="{CF39B966-AE7F-B54B-9FE7-CFF485062D3C}" srcOrd="0" destOrd="0" presId="urn:microsoft.com/office/officeart/2005/8/layout/default"/>
    <dgm:cxn modelId="{6288392E-3315-BA4F-909A-E85C396F32C8}" type="presOf" srcId="{B1F27F99-6D40-4AC5-909E-87ACE190717E}" destId="{D38D351E-4122-7A44-A0F6-AA86CC23CB34}" srcOrd="0" destOrd="0" presId="urn:microsoft.com/office/officeart/2005/8/layout/default"/>
    <dgm:cxn modelId="{E1214F3C-3D86-4950-BA76-D1A62C8E1DD6}" srcId="{64F1BDBA-1BAE-4B76-9B9F-F21AF6C52651}" destId="{B1F27F99-6D40-4AC5-909E-87ACE190717E}" srcOrd="5" destOrd="0" parTransId="{0EDBBB82-DF0E-495A-A036-8C4BDB319987}" sibTransId="{B3AF15E8-4278-44DB-A323-ED89CBC93735}"/>
    <dgm:cxn modelId="{33DDC83E-039F-914C-960E-0072E0452055}" type="presOf" srcId="{3E4B1F47-9A0C-4F6F-82EF-0FBD2A5D427A}" destId="{6A418149-31C9-2F48-9BEC-BA2F92F45920}" srcOrd="0" destOrd="0" presId="urn:microsoft.com/office/officeart/2005/8/layout/default"/>
    <dgm:cxn modelId="{69D0D54B-BC3C-4D21-B5D7-DED64B770E73}" srcId="{64F1BDBA-1BAE-4B76-9B9F-F21AF6C52651}" destId="{3E4B1F47-9A0C-4F6F-82EF-0FBD2A5D427A}" srcOrd="8" destOrd="0" parTransId="{9282CE38-C5B5-41E3-B38F-298FD96C5CA7}" sibTransId="{AACF4682-286B-4234-8251-AF20C85011BC}"/>
    <dgm:cxn modelId="{6D294059-373A-4143-B809-CEA1B23683C2}" type="presOf" srcId="{C8A7F610-97D5-4B1B-A6E6-DC5AC1DE92C1}" destId="{D50A8155-3EBC-BA49-BBE4-B02C8A2F50A9}" srcOrd="0" destOrd="0" presId="urn:microsoft.com/office/officeart/2005/8/layout/default"/>
    <dgm:cxn modelId="{FBBB8572-385E-4BDF-B25D-B11DE0651254}" srcId="{64F1BDBA-1BAE-4B76-9B9F-F21AF6C52651}" destId="{CA3416B9-866D-40C3-AECD-0527A6A8038B}" srcOrd="1" destOrd="0" parTransId="{A5189C04-5C00-4F54-A37B-07FB327CD3AC}" sibTransId="{2E7AA33C-4C16-4F54-A594-BF75B19E725F}"/>
    <dgm:cxn modelId="{5EAF6A7B-605D-464D-8CDE-BCF29A8D98B9}" srcId="{64F1BDBA-1BAE-4B76-9B9F-F21AF6C52651}" destId="{6B30A622-BBA5-4545-9E51-49BEF4A45F10}" srcOrd="3" destOrd="0" parTransId="{547254B2-BCBD-4976-9357-F0283F9BB911}" sibTransId="{0671AAB8-7567-4A55-9989-55A46D160495}"/>
    <dgm:cxn modelId="{A315A280-9898-4325-BB36-E480856905BD}" srcId="{64F1BDBA-1BAE-4B76-9B9F-F21AF6C52651}" destId="{5AF0F402-797A-4015-81F6-341CFDFD3FB4}" srcOrd="9" destOrd="0" parTransId="{AC9943DA-4D85-4BE2-ADAC-B269EDF52543}" sibTransId="{21E2034B-9A2E-4B99-B554-D62A40A7D88F}"/>
    <dgm:cxn modelId="{514DC68B-4EB4-274A-BCFF-20311B5E77FC}" type="presOf" srcId="{D38D59CF-1203-4D10-94F9-E35F401E4541}" destId="{1825FB53-58DF-5349-81B7-918CA88BD472}" srcOrd="0" destOrd="0" presId="urn:microsoft.com/office/officeart/2005/8/layout/default"/>
    <dgm:cxn modelId="{C88D398C-C2AD-4428-80F8-E1C19E265E74}" srcId="{64F1BDBA-1BAE-4B76-9B9F-F21AF6C52651}" destId="{E61315EF-C878-41EC-AC26-2536683209E1}" srcOrd="6" destOrd="0" parTransId="{534C5BD1-7A29-4D70-963E-45D93529C709}" sibTransId="{08C1F573-A85E-46AB-9D1B-E0BFC65D9B6F}"/>
    <dgm:cxn modelId="{8535318E-1939-1D41-B113-D821CA4D3E74}" type="presOf" srcId="{E61315EF-C878-41EC-AC26-2536683209E1}" destId="{097CE589-ADEA-164D-ADF2-18AA14B1D2A4}" srcOrd="0" destOrd="0" presId="urn:microsoft.com/office/officeart/2005/8/layout/default"/>
    <dgm:cxn modelId="{CE2A179B-43B9-422B-9601-023E6ABCF102}" srcId="{64F1BDBA-1BAE-4B76-9B9F-F21AF6C52651}" destId="{C8A7F610-97D5-4B1B-A6E6-DC5AC1DE92C1}" srcOrd="2" destOrd="0" parTransId="{A99FE2F6-5DBF-498F-A9C5-6170C1904AF4}" sibTransId="{1AEE38D3-2F0F-4255-BE6D-D1B4009A5013}"/>
    <dgm:cxn modelId="{842C4EAD-3497-B04D-BFD4-4AC4D089CDEF}" type="presOf" srcId="{6B30A622-BBA5-4545-9E51-49BEF4A45F10}" destId="{3FF675F5-03CA-C64E-BD4A-DAAD553D6B5D}" srcOrd="0" destOrd="0" presId="urn:microsoft.com/office/officeart/2005/8/layout/default"/>
    <dgm:cxn modelId="{55665DC6-CDC4-8647-8C7F-8FE1FFB93323}" type="presOf" srcId="{7E660113-F5A1-4389-B1D9-1116E95C10D3}" destId="{B94622FE-0039-F647-B00A-E447DDA29462}" srcOrd="0" destOrd="0" presId="urn:microsoft.com/office/officeart/2005/8/layout/default"/>
    <dgm:cxn modelId="{D4F80FEB-A805-0042-8516-1C8A9B742680}" type="presOf" srcId="{64F1BDBA-1BAE-4B76-9B9F-F21AF6C52651}" destId="{9DD4317A-1CED-DE4B-8980-61F74045201A}" srcOrd="0" destOrd="0" presId="urn:microsoft.com/office/officeart/2005/8/layout/default"/>
    <dgm:cxn modelId="{DBB7F7F8-B099-4562-8C1A-B5D906BB44D4}" srcId="{64F1BDBA-1BAE-4B76-9B9F-F21AF6C52651}" destId="{88685C51-9B1A-46C0-90B0-AA3D59D8E1DC}" srcOrd="4" destOrd="0" parTransId="{FA847924-B5A2-4BB2-B3B7-42C6ED2C683E}" sibTransId="{978683C5-6966-4C74-9840-D9932673813C}"/>
    <dgm:cxn modelId="{CFBC6DF2-A5EF-6E40-89E8-FC3E6E2266A0}" type="presParOf" srcId="{9DD4317A-1CED-DE4B-8980-61F74045201A}" destId="{B94622FE-0039-F647-B00A-E447DDA29462}" srcOrd="0" destOrd="0" presId="urn:microsoft.com/office/officeart/2005/8/layout/default"/>
    <dgm:cxn modelId="{9501DCC7-95A3-0647-8663-7F92799DBE67}" type="presParOf" srcId="{9DD4317A-1CED-DE4B-8980-61F74045201A}" destId="{84929776-03B9-2747-9252-FB0D6E1EE155}" srcOrd="1" destOrd="0" presId="urn:microsoft.com/office/officeart/2005/8/layout/default"/>
    <dgm:cxn modelId="{62A22EC3-C083-4740-8F07-44881828572D}" type="presParOf" srcId="{9DD4317A-1CED-DE4B-8980-61F74045201A}" destId="{CF39B966-AE7F-B54B-9FE7-CFF485062D3C}" srcOrd="2" destOrd="0" presId="urn:microsoft.com/office/officeart/2005/8/layout/default"/>
    <dgm:cxn modelId="{2DB75813-024B-1A44-82E4-944DCB9043F3}" type="presParOf" srcId="{9DD4317A-1CED-DE4B-8980-61F74045201A}" destId="{928040AC-EE13-EC47-B1F7-6462236BAAB6}" srcOrd="3" destOrd="0" presId="urn:microsoft.com/office/officeart/2005/8/layout/default"/>
    <dgm:cxn modelId="{DA54C884-6BA5-1E49-ACAD-82FBA4088674}" type="presParOf" srcId="{9DD4317A-1CED-DE4B-8980-61F74045201A}" destId="{D50A8155-3EBC-BA49-BBE4-B02C8A2F50A9}" srcOrd="4" destOrd="0" presId="urn:microsoft.com/office/officeart/2005/8/layout/default"/>
    <dgm:cxn modelId="{2CF28760-45A7-0E45-8466-9DFE96DD9D2E}" type="presParOf" srcId="{9DD4317A-1CED-DE4B-8980-61F74045201A}" destId="{A47DB1A8-4B15-334B-907E-250AC4E4A530}" srcOrd="5" destOrd="0" presId="urn:microsoft.com/office/officeart/2005/8/layout/default"/>
    <dgm:cxn modelId="{EB87DFF7-7690-1742-9F0D-F56C78F7F24B}" type="presParOf" srcId="{9DD4317A-1CED-DE4B-8980-61F74045201A}" destId="{3FF675F5-03CA-C64E-BD4A-DAAD553D6B5D}" srcOrd="6" destOrd="0" presId="urn:microsoft.com/office/officeart/2005/8/layout/default"/>
    <dgm:cxn modelId="{63C507B9-DF88-4945-9E47-F3637105B3CD}" type="presParOf" srcId="{9DD4317A-1CED-DE4B-8980-61F74045201A}" destId="{ACE721CA-F985-0E4A-8587-3F858D390D08}" srcOrd="7" destOrd="0" presId="urn:microsoft.com/office/officeart/2005/8/layout/default"/>
    <dgm:cxn modelId="{37C81534-BCE9-B446-B0F0-5FE0ABDE6E4B}" type="presParOf" srcId="{9DD4317A-1CED-DE4B-8980-61F74045201A}" destId="{CA4DFF4C-6E49-484D-8CB4-549EC4F388FA}" srcOrd="8" destOrd="0" presId="urn:microsoft.com/office/officeart/2005/8/layout/default"/>
    <dgm:cxn modelId="{9F7F49B3-EB06-F040-82D3-DBB3559019E8}" type="presParOf" srcId="{9DD4317A-1CED-DE4B-8980-61F74045201A}" destId="{BB69C9A5-4313-8242-B02F-C6805BA25667}" srcOrd="9" destOrd="0" presId="urn:microsoft.com/office/officeart/2005/8/layout/default"/>
    <dgm:cxn modelId="{176CFEA8-3E5D-1441-80B0-A5D7AF26F1BC}" type="presParOf" srcId="{9DD4317A-1CED-DE4B-8980-61F74045201A}" destId="{D38D351E-4122-7A44-A0F6-AA86CC23CB34}" srcOrd="10" destOrd="0" presId="urn:microsoft.com/office/officeart/2005/8/layout/default"/>
    <dgm:cxn modelId="{6D77AF42-6B05-3D42-ADC3-5F422BF416B8}" type="presParOf" srcId="{9DD4317A-1CED-DE4B-8980-61F74045201A}" destId="{C30B1150-0873-C84F-A4A1-C6F94024BFBD}" srcOrd="11" destOrd="0" presId="urn:microsoft.com/office/officeart/2005/8/layout/default"/>
    <dgm:cxn modelId="{B639A23E-B228-7F48-9D72-8EB06813E27D}" type="presParOf" srcId="{9DD4317A-1CED-DE4B-8980-61F74045201A}" destId="{097CE589-ADEA-164D-ADF2-18AA14B1D2A4}" srcOrd="12" destOrd="0" presId="urn:microsoft.com/office/officeart/2005/8/layout/default"/>
    <dgm:cxn modelId="{38DF70A4-7935-D741-BF1F-BC793D6C4080}" type="presParOf" srcId="{9DD4317A-1CED-DE4B-8980-61F74045201A}" destId="{477F28C9-2950-B344-AE1A-58AF1D799C4C}" srcOrd="13" destOrd="0" presId="urn:microsoft.com/office/officeart/2005/8/layout/default"/>
    <dgm:cxn modelId="{C4838E53-D6EA-354F-9EBB-93E489CBD1F3}" type="presParOf" srcId="{9DD4317A-1CED-DE4B-8980-61F74045201A}" destId="{1825FB53-58DF-5349-81B7-918CA88BD472}" srcOrd="14" destOrd="0" presId="urn:microsoft.com/office/officeart/2005/8/layout/default"/>
    <dgm:cxn modelId="{5BCB5998-BE0D-2F47-AEAD-5FD5940C22DD}" type="presParOf" srcId="{9DD4317A-1CED-DE4B-8980-61F74045201A}" destId="{AA9F1F18-E9FB-5341-BBF1-608A24C67FB8}" srcOrd="15" destOrd="0" presId="urn:microsoft.com/office/officeart/2005/8/layout/default"/>
    <dgm:cxn modelId="{3B5DF212-12C7-5546-AA2B-75FA3A932AFD}" type="presParOf" srcId="{9DD4317A-1CED-DE4B-8980-61F74045201A}" destId="{6A418149-31C9-2F48-9BEC-BA2F92F45920}" srcOrd="16" destOrd="0" presId="urn:microsoft.com/office/officeart/2005/8/layout/default"/>
    <dgm:cxn modelId="{17D4EE82-CCC1-414C-BB23-B46CF24CBE5F}" type="presParOf" srcId="{9DD4317A-1CED-DE4B-8980-61F74045201A}" destId="{A67644E4-4AE1-B840-8B8C-CF92FD372235}" srcOrd="17" destOrd="0" presId="urn:microsoft.com/office/officeart/2005/8/layout/default"/>
    <dgm:cxn modelId="{1F9A1331-1EB9-E24D-8D3B-FBE50D3A1A56}" type="presParOf" srcId="{9DD4317A-1CED-DE4B-8980-61F74045201A}" destId="{BB1EE53A-3C1E-3D4E-A3AA-D109188181BA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86F598-CB84-4EF5-B4E4-421AB7DD925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5C7A95D-9361-41F7-AC1F-2211B5781A68}">
      <dgm:prSet/>
      <dgm:spPr/>
      <dgm:t>
        <a:bodyPr/>
        <a:lstStyle/>
        <a:p>
          <a:r>
            <a:rPr lang="en-US"/>
            <a:t>33% Stockholm</a:t>
          </a:r>
        </a:p>
      </dgm:t>
    </dgm:pt>
    <dgm:pt modelId="{6B7A8F68-44BC-42B0-893F-2C274B1ABAE4}" type="parTrans" cxnId="{AD7144DE-BB30-4B0B-8A59-39A1FD7B1723}">
      <dgm:prSet/>
      <dgm:spPr/>
      <dgm:t>
        <a:bodyPr/>
        <a:lstStyle/>
        <a:p>
          <a:endParaRPr lang="en-US"/>
        </a:p>
      </dgm:t>
    </dgm:pt>
    <dgm:pt modelId="{5C1FA70B-5263-4C2B-A25F-6E3BE096DD26}" type="sibTrans" cxnId="{AD7144DE-BB30-4B0B-8A59-39A1FD7B1723}">
      <dgm:prSet/>
      <dgm:spPr/>
      <dgm:t>
        <a:bodyPr/>
        <a:lstStyle/>
        <a:p>
          <a:endParaRPr lang="en-US"/>
        </a:p>
      </dgm:t>
    </dgm:pt>
    <dgm:pt modelId="{7F7E415D-D5F6-4D87-8C05-3A49E06B216D}">
      <dgm:prSet/>
      <dgm:spPr/>
      <dgm:t>
        <a:bodyPr/>
        <a:lstStyle/>
        <a:p>
          <a:r>
            <a:rPr lang="en-US"/>
            <a:t>14% Västra Götaland</a:t>
          </a:r>
        </a:p>
      </dgm:t>
    </dgm:pt>
    <dgm:pt modelId="{BA733189-72FB-4B77-BC98-DDA612AD6204}" type="parTrans" cxnId="{84F6735D-FCD8-4601-A882-DA7B8FC6D263}">
      <dgm:prSet/>
      <dgm:spPr/>
      <dgm:t>
        <a:bodyPr/>
        <a:lstStyle/>
        <a:p>
          <a:endParaRPr lang="en-US"/>
        </a:p>
      </dgm:t>
    </dgm:pt>
    <dgm:pt modelId="{1B8357E9-976D-46BD-A370-9BEE87AE49E2}" type="sibTrans" cxnId="{84F6735D-FCD8-4601-A882-DA7B8FC6D263}">
      <dgm:prSet/>
      <dgm:spPr/>
      <dgm:t>
        <a:bodyPr/>
        <a:lstStyle/>
        <a:p>
          <a:endParaRPr lang="en-US"/>
        </a:p>
      </dgm:t>
    </dgm:pt>
    <dgm:pt modelId="{1E5927A7-A665-4358-98ED-66C7E8E57058}">
      <dgm:prSet/>
      <dgm:spPr/>
      <dgm:t>
        <a:bodyPr/>
        <a:lstStyle/>
        <a:p>
          <a:r>
            <a:rPr lang="en-US"/>
            <a:t>13% Skåne</a:t>
          </a:r>
        </a:p>
      </dgm:t>
    </dgm:pt>
    <dgm:pt modelId="{DC00111D-5543-4791-96F8-123673B497E8}" type="parTrans" cxnId="{281B749F-6850-4E00-BE8D-35CA5BE2E303}">
      <dgm:prSet/>
      <dgm:spPr/>
      <dgm:t>
        <a:bodyPr/>
        <a:lstStyle/>
        <a:p>
          <a:endParaRPr lang="en-US"/>
        </a:p>
      </dgm:t>
    </dgm:pt>
    <dgm:pt modelId="{071F49F3-AFC3-4E66-A00F-E422BE46A7A0}" type="sibTrans" cxnId="{281B749F-6850-4E00-BE8D-35CA5BE2E303}">
      <dgm:prSet/>
      <dgm:spPr/>
      <dgm:t>
        <a:bodyPr/>
        <a:lstStyle/>
        <a:p>
          <a:endParaRPr lang="en-US"/>
        </a:p>
      </dgm:t>
    </dgm:pt>
    <dgm:pt modelId="{D792898E-2442-4619-A250-9816A7D80A87}">
      <dgm:prSet/>
      <dgm:spPr/>
      <dgm:t>
        <a:bodyPr/>
        <a:lstStyle/>
        <a:p>
          <a:r>
            <a:rPr lang="en-US"/>
            <a:t>40% Övriga landet</a:t>
          </a:r>
        </a:p>
      </dgm:t>
    </dgm:pt>
    <dgm:pt modelId="{25DB9C61-54CB-4697-8D8E-3F3C0EA429D1}" type="parTrans" cxnId="{9A8BAF18-97DE-485F-BC71-561BBBE897CE}">
      <dgm:prSet/>
      <dgm:spPr/>
      <dgm:t>
        <a:bodyPr/>
        <a:lstStyle/>
        <a:p>
          <a:endParaRPr lang="en-US"/>
        </a:p>
      </dgm:t>
    </dgm:pt>
    <dgm:pt modelId="{4CCE98FA-C07D-4DC8-8941-01AAC62C802A}" type="sibTrans" cxnId="{9A8BAF18-97DE-485F-BC71-561BBBE897CE}">
      <dgm:prSet/>
      <dgm:spPr/>
      <dgm:t>
        <a:bodyPr/>
        <a:lstStyle/>
        <a:p>
          <a:endParaRPr lang="en-US"/>
        </a:p>
      </dgm:t>
    </dgm:pt>
    <dgm:pt modelId="{5042BA13-D76F-444C-9FEB-4C8497C5F6C7}" type="pres">
      <dgm:prSet presAssocID="{1286F598-CB84-4EF5-B4E4-421AB7DD9257}" presName="linear" presStyleCnt="0">
        <dgm:presLayoutVars>
          <dgm:dir/>
          <dgm:animLvl val="lvl"/>
          <dgm:resizeHandles val="exact"/>
        </dgm:presLayoutVars>
      </dgm:prSet>
      <dgm:spPr/>
    </dgm:pt>
    <dgm:pt modelId="{6D5481EC-214B-CE4D-92ED-7D82EE452191}" type="pres">
      <dgm:prSet presAssocID="{05C7A95D-9361-41F7-AC1F-2211B5781A68}" presName="parentLin" presStyleCnt="0"/>
      <dgm:spPr/>
    </dgm:pt>
    <dgm:pt modelId="{5018ECD6-8CFC-6E45-B685-C6DCCE5B7C9B}" type="pres">
      <dgm:prSet presAssocID="{05C7A95D-9361-41F7-AC1F-2211B5781A68}" presName="parentLeftMargin" presStyleLbl="node1" presStyleIdx="0" presStyleCnt="4"/>
      <dgm:spPr/>
    </dgm:pt>
    <dgm:pt modelId="{1661576C-4483-E344-9800-9BD6A2D812E1}" type="pres">
      <dgm:prSet presAssocID="{05C7A95D-9361-41F7-AC1F-2211B5781A6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03F923F-A0AA-BB49-90D2-47D71F1E267C}" type="pres">
      <dgm:prSet presAssocID="{05C7A95D-9361-41F7-AC1F-2211B5781A68}" presName="negativeSpace" presStyleCnt="0"/>
      <dgm:spPr/>
    </dgm:pt>
    <dgm:pt modelId="{0CBE3EE7-2C2A-B94C-A215-05087E24CECC}" type="pres">
      <dgm:prSet presAssocID="{05C7A95D-9361-41F7-AC1F-2211B5781A68}" presName="childText" presStyleLbl="conFgAcc1" presStyleIdx="0" presStyleCnt="4">
        <dgm:presLayoutVars>
          <dgm:bulletEnabled val="1"/>
        </dgm:presLayoutVars>
      </dgm:prSet>
      <dgm:spPr/>
    </dgm:pt>
    <dgm:pt modelId="{07EC74B6-44C5-F049-810D-8D57AEB5AED3}" type="pres">
      <dgm:prSet presAssocID="{5C1FA70B-5263-4C2B-A25F-6E3BE096DD26}" presName="spaceBetweenRectangles" presStyleCnt="0"/>
      <dgm:spPr/>
    </dgm:pt>
    <dgm:pt modelId="{AAEEF316-2A95-0B49-BA17-4B7AE81DD1BA}" type="pres">
      <dgm:prSet presAssocID="{7F7E415D-D5F6-4D87-8C05-3A49E06B216D}" presName="parentLin" presStyleCnt="0"/>
      <dgm:spPr/>
    </dgm:pt>
    <dgm:pt modelId="{14C75E0B-00B5-F14B-A9DD-AF60174E2FDC}" type="pres">
      <dgm:prSet presAssocID="{7F7E415D-D5F6-4D87-8C05-3A49E06B216D}" presName="parentLeftMargin" presStyleLbl="node1" presStyleIdx="0" presStyleCnt="4"/>
      <dgm:spPr/>
    </dgm:pt>
    <dgm:pt modelId="{13F95F25-413B-A947-B179-61C9735296D9}" type="pres">
      <dgm:prSet presAssocID="{7F7E415D-D5F6-4D87-8C05-3A49E06B21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5BE42ED-365D-B041-9B67-84FEDA38A630}" type="pres">
      <dgm:prSet presAssocID="{7F7E415D-D5F6-4D87-8C05-3A49E06B216D}" presName="negativeSpace" presStyleCnt="0"/>
      <dgm:spPr/>
    </dgm:pt>
    <dgm:pt modelId="{01E4A120-22C4-4E4F-820D-B4EC0DD83A23}" type="pres">
      <dgm:prSet presAssocID="{7F7E415D-D5F6-4D87-8C05-3A49E06B216D}" presName="childText" presStyleLbl="conFgAcc1" presStyleIdx="1" presStyleCnt="4">
        <dgm:presLayoutVars>
          <dgm:bulletEnabled val="1"/>
        </dgm:presLayoutVars>
      </dgm:prSet>
      <dgm:spPr/>
    </dgm:pt>
    <dgm:pt modelId="{D9C8BCB3-7CA1-D64E-A9DB-D2A9A74E39C1}" type="pres">
      <dgm:prSet presAssocID="{1B8357E9-976D-46BD-A370-9BEE87AE49E2}" presName="spaceBetweenRectangles" presStyleCnt="0"/>
      <dgm:spPr/>
    </dgm:pt>
    <dgm:pt modelId="{19D4C232-02CE-834B-89E5-555B3C38B1CB}" type="pres">
      <dgm:prSet presAssocID="{1E5927A7-A665-4358-98ED-66C7E8E57058}" presName="parentLin" presStyleCnt="0"/>
      <dgm:spPr/>
    </dgm:pt>
    <dgm:pt modelId="{B3BE39A0-D69D-3749-BFFD-6B461BC1E6E5}" type="pres">
      <dgm:prSet presAssocID="{1E5927A7-A665-4358-98ED-66C7E8E57058}" presName="parentLeftMargin" presStyleLbl="node1" presStyleIdx="1" presStyleCnt="4"/>
      <dgm:spPr/>
    </dgm:pt>
    <dgm:pt modelId="{DC1B4170-E69A-FF45-B77A-B7D2397EF0E8}" type="pres">
      <dgm:prSet presAssocID="{1E5927A7-A665-4358-98ED-66C7E8E5705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EA2037F-9E3F-304A-ACA0-3A759A100868}" type="pres">
      <dgm:prSet presAssocID="{1E5927A7-A665-4358-98ED-66C7E8E57058}" presName="negativeSpace" presStyleCnt="0"/>
      <dgm:spPr/>
    </dgm:pt>
    <dgm:pt modelId="{6F8EF665-EA4A-024A-A60F-35E33C6409E6}" type="pres">
      <dgm:prSet presAssocID="{1E5927A7-A665-4358-98ED-66C7E8E57058}" presName="childText" presStyleLbl="conFgAcc1" presStyleIdx="2" presStyleCnt="4">
        <dgm:presLayoutVars>
          <dgm:bulletEnabled val="1"/>
        </dgm:presLayoutVars>
      </dgm:prSet>
      <dgm:spPr/>
    </dgm:pt>
    <dgm:pt modelId="{F8D7C7E9-087F-084A-97A3-79B7D85FE1EF}" type="pres">
      <dgm:prSet presAssocID="{071F49F3-AFC3-4E66-A00F-E422BE46A7A0}" presName="spaceBetweenRectangles" presStyleCnt="0"/>
      <dgm:spPr/>
    </dgm:pt>
    <dgm:pt modelId="{6EC16CE3-84D2-524B-9F10-694A12DB98DC}" type="pres">
      <dgm:prSet presAssocID="{D792898E-2442-4619-A250-9816A7D80A87}" presName="parentLin" presStyleCnt="0"/>
      <dgm:spPr/>
    </dgm:pt>
    <dgm:pt modelId="{9E0BD379-21D0-6F40-9F33-3B1CFEFB301F}" type="pres">
      <dgm:prSet presAssocID="{D792898E-2442-4619-A250-9816A7D80A87}" presName="parentLeftMargin" presStyleLbl="node1" presStyleIdx="2" presStyleCnt="4"/>
      <dgm:spPr/>
    </dgm:pt>
    <dgm:pt modelId="{DF233D50-4619-6B42-B9E6-5BCB2C034196}" type="pres">
      <dgm:prSet presAssocID="{D792898E-2442-4619-A250-9816A7D80A8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5AA4A7E-50BE-574D-8415-0E61E3E9A4CD}" type="pres">
      <dgm:prSet presAssocID="{D792898E-2442-4619-A250-9816A7D80A87}" presName="negativeSpace" presStyleCnt="0"/>
      <dgm:spPr/>
    </dgm:pt>
    <dgm:pt modelId="{53FC3033-A890-A044-9C1E-ABF342554F00}" type="pres">
      <dgm:prSet presAssocID="{D792898E-2442-4619-A250-9816A7D80A8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23CD604-EC39-BC40-84C7-E11DE1C8377B}" type="presOf" srcId="{7F7E415D-D5F6-4D87-8C05-3A49E06B216D}" destId="{14C75E0B-00B5-F14B-A9DD-AF60174E2FDC}" srcOrd="0" destOrd="0" presId="urn:microsoft.com/office/officeart/2005/8/layout/list1"/>
    <dgm:cxn modelId="{225F0414-2B7A-F243-B8F9-4C64F55938D0}" type="presOf" srcId="{05C7A95D-9361-41F7-AC1F-2211B5781A68}" destId="{1661576C-4483-E344-9800-9BD6A2D812E1}" srcOrd="1" destOrd="0" presId="urn:microsoft.com/office/officeart/2005/8/layout/list1"/>
    <dgm:cxn modelId="{9A8BAF18-97DE-485F-BC71-561BBBE897CE}" srcId="{1286F598-CB84-4EF5-B4E4-421AB7DD9257}" destId="{D792898E-2442-4619-A250-9816A7D80A87}" srcOrd="3" destOrd="0" parTransId="{25DB9C61-54CB-4697-8D8E-3F3C0EA429D1}" sibTransId="{4CCE98FA-C07D-4DC8-8941-01AAC62C802A}"/>
    <dgm:cxn modelId="{0AE17C1D-0E0D-8B4A-853E-B52506C75D26}" type="presOf" srcId="{D792898E-2442-4619-A250-9816A7D80A87}" destId="{9E0BD379-21D0-6F40-9F33-3B1CFEFB301F}" srcOrd="0" destOrd="0" presId="urn:microsoft.com/office/officeart/2005/8/layout/list1"/>
    <dgm:cxn modelId="{1DAF9E26-7B6A-8640-B915-1EFF50E5EC5C}" type="presOf" srcId="{05C7A95D-9361-41F7-AC1F-2211B5781A68}" destId="{5018ECD6-8CFC-6E45-B685-C6DCCE5B7C9B}" srcOrd="0" destOrd="0" presId="urn:microsoft.com/office/officeart/2005/8/layout/list1"/>
    <dgm:cxn modelId="{B55BBD2D-353A-5649-AF1A-EF0ABC0042DE}" type="presOf" srcId="{1286F598-CB84-4EF5-B4E4-421AB7DD9257}" destId="{5042BA13-D76F-444C-9FEB-4C8497C5F6C7}" srcOrd="0" destOrd="0" presId="urn:microsoft.com/office/officeart/2005/8/layout/list1"/>
    <dgm:cxn modelId="{84F6735D-FCD8-4601-A882-DA7B8FC6D263}" srcId="{1286F598-CB84-4EF5-B4E4-421AB7DD9257}" destId="{7F7E415D-D5F6-4D87-8C05-3A49E06B216D}" srcOrd="1" destOrd="0" parTransId="{BA733189-72FB-4B77-BC98-DDA612AD6204}" sibTransId="{1B8357E9-976D-46BD-A370-9BEE87AE49E2}"/>
    <dgm:cxn modelId="{4A99248A-63B5-EA4A-8823-9DFEB3668895}" type="presOf" srcId="{D792898E-2442-4619-A250-9816A7D80A87}" destId="{DF233D50-4619-6B42-B9E6-5BCB2C034196}" srcOrd="1" destOrd="0" presId="urn:microsoft.com/office/officeart/2005/8/layout/list1"/>
    <dgm:cxn modelId="{281B749F-6850-4E00-BE8D-35CA5BE2E303}" srcId="{1286F598-CB84-4EF5-B4E4-421AB7DD9257}" destId="{1E5927A7-A665-4358-98ED-66C7E8E57058}" srcOrd="2" destOrd="0" parTransId="{DC00111D-5543-4791-96F8-123673B497E8}" sibTransId="{071F49F3-AFC3-4E66-A00F-E422BE46A7A0}"/>
    <dgm:cxn modelId="{AD63BEB1-736C-C345-BF4D-6B51E4135CB8}" type="presOf" srcId="{1E5927A7-A665-4358-98ED-66C7E8E57058}" destId="{DC1B4170-E69A-FF45-B77A-B7D2397EF0E8}" srcOrd="1" destOrd="0" presId="urn:microsoft.com/office/officeart/2005/8/layout/list1"/>
    <dgm:cxn modelId="{AD7144DE-BB30-4B0B-8A59-39A1FD7B1723}" srcId="{1286F598-CB84-4EF5-B4E4-421AB7DD9257}" destId="{05C7A95D-9361-41F7-AC1F-2211B5781A68}" srcOrd="0" destOrd="0" parTransId="{6B7A8F68-44BC-42B0-893F-2C274B1ABAE4}" sibTransId="{5C1FA70B-5263-4C2B-A25F-6E3BE096DD26}"/>
    <dgm:cxn modelId="{91BB92FB-887A-AB47-B2F3-81EA41CB1A56}" type="presOf" srcId="{1E5927A7-A665-4358-98ED-66C7E8E57058}" destId="{B3BE39A0-D69D-3749-BFFD-6B461BC1E6E5}" srcOrd="0" destOrd="0" presId="urn:microsoft.com/office/officeart/2005/8/layout/list1"/>
    <dgm:cxn modelId="{E23F1CFC-738A-7E45-B350-70E5B34DD0B5}" type="presOf" srcId="{7F7E415D-D5F6-4D87-8C05-3A49E06B216D}" destId="{13F95F25-413B-A947-B179-61C9735296D9}" srcOrd="1" destOrd="0" presId="urn:microsoft.com/office/officeart/2005/8/layout/list1"/>
    <dgm:cxn modelId="{78C85F50-C2A5-1E47-AA6A-D365CC5A55C1}" type="presParOf" srcId="{5042BA13-D76F-444C-9FEB-4C8497C5F6C7}" destId="{6D5481EC-214B-CE4D-92ED-7D82EE452191}" srcOrd="0" destOrd="0" presId="urn:microsoft.com/office/officeart/2005/8/layout/list1"/>
    <dgm:cxn modelId="{D58D827C-F46B-A545-B61A-ED10DA8DD624}" type="presParOf" srcId="{6D5481EC-214B-CE4D-92ED-7D82EE452191}" destId="{5018ECD6-8CFC-6E45-B685-C6DCCE5B7C9B}" srcOrd="0" destOrd="0" presId="urn:microsoft.com/office/officeart/2005/8/layout/list1"/>
    <dgm:cxn modelId="{FB078C61-3513-C049-8FEF-06F0AD9C4619}" type="presParOf" srcId="{6D5481EC-214B-CE4D-92ED-7D82EE452191}" destId="{1661576C-4483-E344-9800-9BD6A2D812E1}" srcOrd="1" destOrd="0" presId="urn:microsoft.com/office/officeart/2005/8/layout/list1"/>
    <dgm:cxn modelId="{3B7B6DE2-D10F-7943-B1BA-B424D1EAF236}" type="presParOf" srcId="{5042BA13-D76F-444C-9FEB-4C8497C5F6C7}" destId="{903F923F-A0AA-BB49-90D2-47D71F1E267C}" srcOrd="1" destOrd="0" presId="urn:microsoft.com/office/officeart/2005/8/layout/list1"/>
    <dgm:cxn modelId="{ED86CE49-DF39-A948-8A4E-3905E3305620}" type="presParOf" srcId="{5042BA13-D76F-444C-9FEB-4C8497C5F6C7}" destId="{0CBE3EE7-2C2A-B94C-A215-05087E24CECC}" srcOrd="2" destOrd="0" presId="urn:microsoft.com/office/officeart/2005/8/layout/list1"/>
    <dgm:cxn modelId="{08AC3BF2-0451-C247-9347-8DA405A9DCA8}" type="presParOf" srcId="{5042BA13-D76F-444C-9FEB-4C8497C5F6C7}" destId="{07EC74B6-44C5-F049-810D-8D57AEB5AED3}" srcOrd="3" destOrd="0" presId="urn:microsoft.com/office/officeart/2005/8/layout/list1"/>
    <dgm:cxn modelId="{0AE69E04-E9BE-BE4D-91DC-779E8D469D8A}" type="presParOf" srcId="{5042BA13-D76F-444C-9FEB-4C8497C5F6C7}" destId="{AAEEF316-2A95-0B49-BA17-4B7AE81DD1BA}" srcOrd="4" destOrd="0" presId="urn:microsoft.com/office/officeart/2005/8/layout/list1"/>
    <dgm:cxn modelId="{048D894C-7E27-504F-B048-953CEBBBB369}" type="presParOf" srcId="{AAEEF316-2A95-0B49-BA17-4B7AE81DD1BA}" destId="{14C75E0B-00B5-F14B-A9DD-AF60174E2FDC}" srcOrd="0" destOrd="0" presId="urn:microsoft.com/office/officeart/2005/8/layout/list1"/>
    <dgm:cxn modelId="{7F240BB5-AB6A-2343-8035-CBDAB69248EC}" type="presParOf" srcId="{AAEEF316-2A95-0B49-BA17-4B7AE81DD1BA}" destId="{13F95F25-413B-A947-B179-61C9735296D9}" srcOrd="1" destOrd="0" presId="urn:microsoft.com/office/officeart/2005/8/layout/list1"/>
    <dgm:cxn modelId="{33614471-F805-FD48-98A4-E58BDA1691DD}" type="presParOf" srcId="{5042BA13-D76F-444C-9FEB-4C8497C5F6C7}" destId="{45BE42ED-365D-B041-9B67-84FEDA38A630}" srcOrd="5" destOrd="0" presId="urn:microsoft.com/office/officeart/2005/8/layout/list1"/>
    <dgm:cxn modelId="{27CCC672-43CF-A640-B399-C09A17A8A357}" type="presParOf" srcId="{5042BA13-D76F-444C-9FEB-4C8497C5F6C7}" destId="{01E4A120-22C4-4E4F-820D-B4EC0DD83A23}" srcOrd="6" destOrd="0" presId="urn:microsoft.com/office/officeart/2005/8/layout/list1"/>
    <dgm:cxn modelId="{5A25BB08-CA99-AF45-80E4-529DB76F5E20}" type="presParOf" srcId="{5042BA13-D76F-444C-9FEB-4C8497C5F6C7}" destId="{D9C8BCB3-7CA1-D64E-A9DB-D2A9A74E39C1}" srcOrd="7" destOrd="0" presId="urn:microsoft.com/office/officeart/2005/8/layout/list1"/>
    <dgm:cxn modelId="{46E71E6F-DDE1-BD4D-9E93-03CD8729B1D2}" type="presParOf" srcId="{5042BA13-D76F-444C-9FEB-4C8497C5F6C7}" destId="{19D4C232-02CE-834B-89E5-555B3C38B1CB}" srcOrd="8" destOrd="0" presId="urn:microsoft.com/office/officeart/2005/8/layout/list1"/>
    <dgm:cxn modelId="{9C4A3A6E-932D-AF49-A116-872B0C32C4AD}" type="presParOf" srcId="{19D4C232-02CE-834B-89E5-555B3C38B1CB}" destId="{B3BE39A0-D69D-3749-BFFD-6B461BC1E6E5}" srcOrd="0" destOrd="0" presId="urn:microsoft.com/office/officeart/2005/8/layout/list1"/>
    <dgm:cxn modelId="{3249CC54-9C66-DE41-972C-6A94ECB0C480}" type="presParOf" srcId="{19D4C232-02CE-834B-89E5-555B3C38B1CB}" destId="{DC1B4170-E69A-FF45-B77A-B7D2397EF0E8}" srcOrd="1" destOrd="0" presId="urn:microsoft.com/office/officeart/2005/8/layout/list1"/>
    <dgm:cxn modelId="{AC146A75-E5A1-BF40-9EA5-791D2CC34053}" type="presParOf" srcId="{5042BA13-D76F-444C-9FEB-4C8497C5F6C7}" destId="{CEA2037F-9E3F-304A-ACA0-3A759A100868}" srcOrd="9" destOrd="0" presId="urn:microsoft.com/office/officeart/2005/8/layout/list1"/>
    <dgm:cxn modelId="{304049FD-A69A-6548-B7D5-38617329C2CE}" type="presParOf" srcId="{5042BA13-D76F-444C-9FEB-4C8497C5F6C7}" destId="{6F8EF665-EA4A-024A-A60F-35E33C6409E6}" srcOrd="10" destOrd="0" presId="urn:microsoft.com/office/officeart/2005/8/layout/list1"/>
    <dgm:cxn modelId="{A9CAEECB-DEC3-CE43-BCEF-94D7C8183049}" type="presParOf" srcId="{5042BA13-D76F-444C-9FEB-4C8497C5F6C7}" destId="{F8D7C7E9-087F-084A-97A3-79B7D85FE1EF}" srcOrd="11" destOrd="0" presId="urn:microsoft.com/office/officeart/2005/8/layout/list1"/>
    <dgm:cxn modelId="{72D7F997-4B6A-C944-857D-88B684D324D0}" type="presParOf" srcId="{5042BA13-D76F-444C-9FEB-4C8497C5F6C7}" destId="{6EC16CE3-84D2-524B-9F10-694A12DB98DC}" srcOrd="12" destOrd="0" presId="urn:microsoft.com/office/officeart/2005/8/layout/list1"/>
    <dgm:cxn modelId="{15164AEA-DC19-4A49-BDB7-2221505F71F6}" type="presParOf" srcId="{6EC16CE3-84D2-524B-9F10-694A12DB98DC}" destId="{9E0BD379-21D0-6F40-9F33-3B1CFEFB301F}" srcOrd="0" destOrd="0" presId="urn:microsoft.com/office/officeart/2005/8/layout/list1"/>
    <dgm:cxn modelId="{5D0A25B6-141E-EA4C-AD86-35F692538E19}" type="presParOf" srcId="{6EC16CE3-84D2-524B-9F10-694A12DB98DC}" destId="{DF233D50-4619-6B42-B9E6-5BCB2C034196}" srcOrd="1" destOrd="0" presId="urn:microsoft.com/office/officeart/2005/8/layout/list1"/>
    <dgm:cxn modelId="{1A26E8BD-723B-C84C-A8F2-B36D704E224F}" type="presParOf" srcId="{5042BA13-D76F-444C-9FEB-4C8497C5F6C7}" destId="{15AA4A7E-50BE-574D-8415-0E61E3E9A4CD}" srcOrd="13" destOrd="0" presId="urn:microsoft.com/office/officeart/2005/8/layout/list1"/>
    <dgm:cxn modelId="{19B73BB0-94A0-3046-A4AB-4E27965C30AB}" type="presParOf" srcId="{5042BA13-D76F-444C-9FEB-4C8497C5F6C7}" destId="{53FC3033-A890-A044-9C1E-ABF342554F0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65C9CC-709F-465B-BDA6-B9F09E1AF74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96A4517-2940-487A-949D-D9A17D043B79}">
      <dgm:prSet/>
      <dgm:spPr/>
      <dgm:t>
        <a:bodyPr/>
        <a:lstStyle/>
        <a:p>
          <a:r>
            <a:rPr lang="en-US"/>
            <a:t>27% 35 år eller yngre</a:t>
          </a:r>
        </a:p>
      </dgm:t>
    </dgm:pt>
    <dgm:pt modelId="{C331A4C1-D703-41C6-A4B6-B4A5A7702474}" type="parTrans" cxnId="{FC5D93DC-05C6-4C19-9D11-61DF65E6CBC1}">
      <dgm:prSet/>
      <dgm:spPr/>
      <dgm:t>
        <a:bodyPr/>
        <a:lstStyle/>
        <a:p>
          <a:endParaRPr lang="en-US"/>
        </a:p>
      </dgm:t>
    </dgm:pt>
    <dgm:pt modelId="{3CB1A584-D3AE-4CDB-8710-251BB0BC69BF}" type="sibTrans" cxnId="{FC5D93DC-05C6-4C19-9D11-61DF65E6CBC1}">
      <dgm:prSet/>
      <dgm:spPr/>
      <dgm:t>
        <a:bodyPr/>
        <a:lstStyle/>
        <a:p>
          <a:endParaRPr lang="en-US"/>
        </a:p>
      </dgm:t>
    </dgm:pt>
    <dgm:pt modelId="{2C02EA05-D5D4-453C-AEE1-8B876DD66368}">
      <dgm:prSet/>
      <dgm:spPr/>
      <dgm:t>
        <a:bodyPr/>
        <a:lstStyle/>
        <a:p>
          <a:r>
            <a:rPr lang="en-US"/>
            <a:t>65% 36-60 år</a:t>
          </a:r>
        </a:p>
      </dgm:t>
    </dgm:pt>
    <dgm:pt modelId="{05BF2019-0683-4E45-AC79-C518ED063D72}" type="parTrans" cxnId="{9D3FFD57-9747-4D3D-AE04-D9BE9D6F36F9}">
      <dgm:prSet/>
      <dgm:spPr/>
      <dgm:t>
        <a:bodyPr/>
        <a:lstStyle/>
        <a:p>
          <a:endParaRPr lang="en-US"/>
        </a:p>
      </dgm:t>
    </dgm:pt>
    <dgm:pt modelId="{26CA0584-A3D2-48F7-BB5B-BF78E7B4C59A}" type="sibTrans" cxnId="{9D3FFD57-9747-4D3D-AE04-D9BE9D6F36F9}">
      <dgm:prSet/>
      <dgm:spPr/>
      <dgm:t>
        <a:bodyPr/>
        <a:lstStyle/>
        <a:p>
          <a:endParaRPr lang="en-US"/>
        </a:p>
      </dgm:t>
    </dgm:pt>
    <dgm:pt modelId="{F58ABF21-DBDA-4566-ADBB-2B0CD09792E4}">
      <dgm:prSet/>
      <dgm:spPr/>
      <dgm:t>
        <a:bodyPr/>
        <a:lstStyle/>
        <a:p>
          <a:r>
            <a:rPr lang="en-US"/>
            <a:t>10% 61 år eller äldre</a:t>
          </a:r>
        </a:p>
      </dgm:t>
    </dgm:pt>
    <dgm:pt modelId="{598EDCF7-0332-4291-9815-C218CE4FEE84}" type="parTrans" cxnId="{D9D49D65-374A-4749-812C-A5E99B64D8BB}">
      <dgm:prSet/>
      <dgm:spPr/>
      <dgm:t>
        <a:bodyPr/>
        <a:lstStyle/>
        <a:p>
          <a:endParaRPr lang="en-US"/>
        </a:p>
      </dgm:t>
    </dgm:pt>
    <dgm:pt modelId="{EE31B48E-3D30-4567-8628-315FE51048FB}" type="sibTrans" cxnId="{D9D49D65-374A-4749-812C-A5E99B64D8BB}">
      <dgm:prSet/>
      <dgm:spPr/>
      <dgm:t>
        <a:bodyPr/>
        <a:lstStyle/>
        <a:p>
          <a:endParaRPr lang="en-US"/>
        </a:p>
      </dgm:t>
    </dgm:pt>
    <dgm:pt modelId="{34A2A059-6759-8F4E-9A24-52A14ECA48FC}" type="pres">
      <dgm:prSet presAssocID="{5F65C9CC-709F-465B-BDA6-B9F09E1AF747}" presName="linear" presStyleCnt="0">
        <dgm:presLayoutVars>
          <dgm:animLvl val="lvl"/>
          <dgm:resizeHandles val="exact"/>
        </dgm:presLayoutVars>
      </dgm:prSet>
      <dgm:spPr/>
    </dgm:pt>
    <dgm:pt modelId="{A8995108-2762-324B-B0ED-360C94CA2E1D}" type="pres">
      <dgm:prSet presAssocID="{996A4517-2940-487A-949D-D9A17D043B7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0AED093-CDBF-194B-AE6B-2C9673792EF7}" type="pres">
      <dgm:prSet presAssocID="{3CB1A584-D3AE-4CDB-8710-251BB0BC69BF}" presName="spacer" presStyleCnt="0"/>
      <dgm:spPr/>
    </dgm:pt>
    <dgm:pt modelId="{D5FB0FE2-5B98-444C-9867-10B46E598B2F}" type="pres">
      <dgm:prSet presAssocID="{2C02EA05-D5D4-453C-AEE1-8B876DD6636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4142328-953C-FE4C-92C8-20B72B4468C4}" type="pres">
      <dgm:prSet presAssocID="{26CA0584-A3D2-48F7-BB5B-BF78E7B4C59A}" presName="spacer" presStyleCnt="0"/>
      <dgm:spPr/>
    </dgm:pt>
    <dgm:pt modelId="{2A1A5D95-DE4F-C044-B678-DD26C3341AC5}" type="pres">
      <dgm:prSet presAssocID="{F58ABF21-DBDA-4566-ADBB-2B0CD09792E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0AA621D-B458-A44A-A9F4-345850027E38}" type="presOf" srcId="{5F65C9CC-709F-465B-BDA6-B9F09E1AF747}" destId="{34A2A059-6759-8F4E-9A24-52A14ECA48FC}" srcOrd="0" destOrd="0" presId="urn:microsoft.com/office/officeart/2005/8/layout/vList2"/>
    <dgm:cxn modelId="{BB4DED23-18B6-8241-A130-9E00744F33EE}" type="presOf" srcId="{2C02EA05-D5D4-453C-AEE1-8B876DD66368}" destId="{D5FB0FE2-5B98-444C-9867-10B46E598B2F}" srcOrd="0" destOrd="0" presId="urn:microsoft.com/office/officeart/2005/8/layout/vList2"/>
    <dgm:cxn modelId="{9D3FFD57-9747-4D3D-AE04-D9BE9D6F36F9}" srcId="{5F65C9CC-709F-465B-BDA6-B9F09E1AF747}" destId="{2C02EA05-D5D4-453C-AEE1-8B876DD66368}" srcOrd="1" destOrd="0" parTransId="{05BF2019-0683-4E45-AC79-C518ED063D72}" sibTransId="{26CA0584-A3D2-48F7-BB5B-BF78E7B4C59A}"/>
    <dgm:cxn modelId="{69F5A058-99F6-BB46-8D27-4258CA284592}" type="presOf" srcId="{996A4517-2940-487A-949D-D9A17D043B79}" destId="{A8995108-2762-324B-B0ED-360C94CA2E1D}" srcOrd="0" destOrd="0" presId="urn:microsoft.com/office/officeart/2005/8/layout/vList2"/>
    <dgm:cxn modelId="{D9D49D65-374A-4749-812C-A5E99B64D8BB}" srcId="{5F65C9CC-709F-465B-BDA6-B9F09E1AF747}" destId="{F58ABF21-DBDA-4566-ADBB-2B0CD09792E4}" srcOrd="2" destOrd="0" parTransId="{598EDCF7-0332-4291-9815-C218CE4FEE84}" sibTransId="{EE31B48E-3D30-4567-8628-315FE51048FB}"/>
    <dgm:cxn modelId="{FC5D93DC-05C6-4C19-9D11-61DF65E6CBC1}" srcId="{5F65C9CC-709F-465B-BDA6-B9F09E1AF747}" destId="{996A4517-2940-487A-949D-D9A17D043B79}" srcOrd="0" destOrd="0" parTransId="{C331A4C1-D703-41C6-A4B6-B4A5A7702474}" sibTransId="{3CB1A584-D3AE-4CDB-8710-251BB0BC69BF}"/>
    <dgm:cxn modelId="{F36BCBE3-F38E-FE42-95E7-0BFE0EC25D80}" type="presOf" srcId="{F58ABF21-DBDA-4566-ADBB-2B0CD09792E4}" destId="{2A1A5D95-DE4F-C044-B678-DD26C3341AC5}" srcOrd="0" destOrd="0" presId="urn:microsoft.com/office/officeart/2005/8/layout/vList2"/>
    <dgm:cxn modelId="{FF595DAA-A68B-D948-8C9E-1A2D42A37ADF}" type="presParOf" srcId="{34A2A059-6759-8F4E-9A24-52A14ECA48FC}" destId="{A8995108-2762-324B-B0ED-360C94CA2E1D}" srcOrd="0" destOrd="0" presId="urn:microsoft.com/office/officeart/2005/8/layout/vList2"/>
    <dgm:cxn modelId="{5155DB07-B9F3-A643-9BD5-D9D5FDFE1FD7}" type="presParOf" srcId="{34A2A059-6759-8F4E-9A24-52A14ECA48FC}" destId="{30AED093-CDBF-194B-AE6B-2C9673792EF7}" srcOrd="1" destOrd="0" presId="urn:microsoft.com/office/officeart/2005/8/layout/vList2"/>
    <dgm:cxn modelId="{02C9AE29-E85E-464E-9D0D-014EBB587BA5}" type="presParOf" srcId="{34A2A059-6759-8F4E-9A24-52A14ECA48FC}" destId="{D5FB0FE2-5B98-444C-9867-10B46E598B2F}" srcOrd="2" destOrd="0" presId="urn:microsoft.com/office/officeart/2005/8/layout/vList2"/>
    <dgm:cxn modelId="{EFFA3149-CD45-E649-B895-D512990A1535}" type="presParOf" srcId="{34A2A059-6759-8F4E-9A24-52A14ECA48FC}" destId="{B4142328-953C-FE4C-92C8-20B72B4468C4}" srcOrd="3" destOrd="0" presId="urn:microsoft.com/office/officeart/2005/8/layout/vList2"/>
    <dgm:cxn modelId="{E5CC2B80-8E9D-C34C-8E5C-E323F40A0F0E}" type="presParOf" srcId="{34A2A059-6759-8F4E-9A24-52A14ECA48FC}" destId="{2A1A5D95-DE4F-C044-B678-DD26C3341AC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8E6209-1F79-429D-B270-5635865037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2ADF518-736C-4C03-BEC0-B05E914B8A01}">
      <dgm:prSet/>
      <dgm:spPr/>
      <dgm:t>
        <a:bodyPr/>
        <a:lstStyle/>
        <a:p>
          <a:r>
            <a:rPr lang="en-US"/>
            <a:t>63% Kvinna</a:t>
          </a:r>
        </a:p>
      </dgm:t>
    </dgm:pt>
    <dgm:pt modelId="{A41196D5-C43C-48F8-A9D4-9BE42DC7A93E}" type="parTrans" cxnId="{516CC712-A0A9-49C2-9333-41E9D00827E4}">
      <dgm:prSet/>
      <dgm:spPr/>
      <dgm:t>
        <a:bodyPr/>
        <a:lstStyle/>
        <a:p>
          <a:endParaRPr lang="en-US"/>
        </a:p>
      </dgm:t>
    </dgm:pt>
    <dgm:pt modelId="{734C839F-8F17-41B3-9074-8896DD884112}" type="sibTrans" cxnId="{516CC712-A0A9-49C2-9333-41E9D00827E4}">
      <dgm:prSet/>
      <dgm:spPr/>
      <dgm:t>
        <a:bodyPr/>
        <a:lstStyle/>
        <a:p>
          <a:endParaRPr lang="en-US"/>
        </a:p>
      </dgm:t>
    </dgm:pt>
    <dgm:pt modelId="{DA2FDC35-9D49-43C4-980D-48267673E9EC}">
      <dgm:prSet/>
      <dgm:spPr/>
      <dgm:t>
        <a:bodyPr/>
        <a:lstStyle/>
        <a:p>
          <a:r>
            <a:rPr lang="en-US"/>
            <a:t>35% Man</a:t>
          </a:r>
        </a:p>
      </dgm:t>
    </dgm:pt>
    <dgm:pt modelId="{A01960B4-4973-484F-AD01-22144E615FF0}" type="parTrans" cxnId="{0474016A-82F4-437F-AF1D-375D8F85EFB0}">
      <dgm:prSet/>
      <dgm:spPr/>
      <dgm:t>
        <a:bodyPr/>
        <a:lstStyle/>
        <a:p>
          <a:endParaRPr lang="en-US"/>
        </a:p>
      </dgm:t>
    </dgm:pt>
    <dgm:pt modelId="{9B357D63-E4CD-4B4D-84BF-EA898261B58A}" type="sibTrans" cxnId="{0474016A-82F4-437F-AF1D-375D8F85EFB0}">
      <dgm:prSet/>
      <dgm:spPr/>
      <dgm:t>
        <a:bodyPr/>
        <a:lstStyle/>
        <a:p>
          <a:endParaRPr lang="en-US"/>
        </a:p>
      </dgm:t>
    </dgm:pt>
    <dgm:pt modelId="{1FAFB3CC-34BF-410F-B634-764D87EDD35E}">
      <dgm:prSet/>
      <dgm:spPr/>
      <dgm:t>
        <a:bodyPr/>
        <a:lstStyle/>
        <a:p>
          <a:r>
            <a:rPr lang="en-US"/>
            <a:t>2% vill ej ange</a:t>
          </a:r>
        </a:p>
      </dgm:t>
    </dgm:pt>
    <dgm:pt modelId="{0D9E5B41-FC36-4F4B-A5CD-86D8CE0A0730}" type="parTrans" cxnId="{C78A66C9-5F27-41C1-8994-D04838BC62D4}">
      <dgm:prSet/>
      <dgm:spPr/>
      <dgm:t>
        <a:bodyPr/>
        <a:lstStyle/>
        <a:p>
          <a:endParaRPr lang="en-US"/>
        </a:p>
      </dgm:t>
    </dgm:pt>
    <dgm:pt modelId="{05396D79-BE8B-4DE8-9BDE-2031FC1CBF8C}" type="sibTrans" cxnId="{C78A66C9-5F27-41C1-8994-D04838BC62D4}">
      <dgm:prSet/>
      <dgm:spPr/>
      <dgm:t>
        <a:bodyPr/>
        <a:lstStyle/>
        <a:p>
          <a:endParaRPr lang="en-US"/>
        </a:p>
      </dgm:t>
    </dgm:pt>
    <dgm:pt modelId="{B621E261-1BDE-2045-AAB5-B7468841A3A7}" type="pres">
      <dgm:prSet presAssocID="{F98E6209-1F79-429D-B270-5635865037C2}" presName="linear" presStyleCnt="0">
        <dgm:presLayoutVars>
          <dgm:animLvl val="lvl"/>
          <dgm:resizeHandles val="exact"/>
        </dgm:presLayoutVars>
      </dgm:prSet>
      <dgm:spPr/>
    </dgm:pt>
    <dgm:pt modelId="{DB3168DF-DC67-E34D-B02D-A199DF4D1F82}" type="pres">
      <dgm:prSet presAssocID="{32ADF518-736C-4C03-BEC0-B05E914B8A0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6DFF6C-7FB3-D74B-B0AC-49B15B03F557}" type="pres">
      <dgm:prSet presAssocID="{734C839F-8F17-41B3-9074-8896DD884112}" presName="spacer" presStyleCnt="0"/>
      <dgm:spPr/>
    </dgm:pt>
    <dgm:pt modelId="{734EE22A-0C3E-9148-A02F-7469D998FD56}" type="pres">
      <dgm:prSet presAssocID="{DA2FDC35-9D49-43C4-980D-48267673E9E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6D71090-024C-A649-8BCC-727DDD2A40B5}" type="pres">
      <dgm:prSet presAssocID="{9B357D63-E4CD-4B4D-84BF-EA898261B58A}" presName="spacer" presStyleCnt="0"/>
      <dgm:spPr/>
    </dgm:pt>
    <dgm:pt modelId="{1F71AAB2-3ADC-474A-982E-842D26F42948}" type="pres">
      <dgm:prSet presAssocID="{1FAFB3CC-34BF-410F-B634-764D87EDD35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652AF11-35C2-664C-A075-4B2DC4032409}" type="presOf" srcId="{F98E6209-1F79-429D-B270-5635865037C2}" destId="{B621E261-1BDE-2045-AAB5-B7468841A3A7}" srcOrd="0" destOrd="0" presId="urn:microsoft.com/office/officeart/2005/8/layout/vList2"/>
    <dgm:cxn modelId="{516CC712-A0A9-49C2-9333-41E9D00827E4}" srcId="{F98E6209-1F79-429D-B270-5635865037C2}" destId="{32ADF518-736C-4C03-BEC0-B05E914B8A01}" srcOrd="0" destOrd="0" parTransId="{A41196D5-C43C-48F8-A9D4-9BE42DC7A93E}" sibTransId="{734C839F-8F17-41B3-9074-8896DD884112}"/>
    <dgm:cxn modelId="{FDD85031-7636-A34A-ADFC-5E39457469FB}" type="presOf" srcId="{DA2FDC35-9D49-43C4-980D-48267673E9EC}" destId="{734EE22A-0C3E-9148-A02F-7469D998FD56}" srcOrd="0" destOrd="0" presId="urn:microsoft.com/office/officeart/2005/8/layout/vList2"/>
    <dgm:cxn modelId="{0474016A-82F4-437F-AF1D-375D8F85EFB0}" srcId="{F98E6209-1F79-429D-B270-5635865037C2}" destId="{DA2FDC35-9D49-43C4-980D-48267673E9EC}" srcOrd="1" destOrd="0" parTransId="{A01960B4-4973-484F-AD01-22144E615FF0}" sibTransId="{9B357D63-E4CD-4B4D-84BF-EA898261B58A}"/>
    <dgm:cxn modelId="{A20D587C-3138-304D-9A72-367839B70615}" type="presOf" srcId="{32ADF518-736C-4C03-BEC0-B05E914B8A01}" destId="{DB3168DF-DC67-E34D-B02D-A199DF4D1F82}" srcOrd="0" destOrd="0" presId="urn:microsoft.com/office/officeart/2005/8/layout/vList2"/>
    <dgm:cxn modelId="{3DF3D8C1-0F6E-7146-93C9-860356530125}" type="presOf" srcId="{1FAFB3CC-34BF-410F-B634-764D87EDD35E}" destId="{1F71AAB2-3ADC-474A-982E-842D26F42948}" srcOrd="0" destOrd="0" presId="urn:microsoft.com/office/officeart/2005/8/layout/vList2"/>
    <dgm:cxn modelId="{C78A66C9-5F27-41C1-8994-D04838BC62D4}" srcId="{F98E6209-1F79-429D-B270-5635865037C2}" destId="{1FAFB3CC-34BF-410F-B634-764D87EDD35E}" srcOrd="2" destOrd="0" parTransId="{0D9E5B41-FC36-4F4B-A5CD-86D8CE0A0730}" sibTransId="{05396D79-BE8B-4DE8-9BDE-2031FC1CBF8C}"/>
    <dgm:cxn modelId="{A2107081-F192-5442-B3C2-57A2EFFA3C2B}" type="presParOf" srcId="{B621E261-1BDE-2045-AAB5-B7468841A3A7}" destId="{DB3168DF-DC67-E34D-B02D-A199DF4D1F82}" srcOrd="0" destOrd="0" presId="urn:microsoft.com/office/officeart/2005/8/layout/vList2"/>
    <dgm:cxn modelId="{3C555B12-6515-024D-9897-068A5B306D12}" type="presParOf" srcId="{B621E261-1BDE-2045-AAB5-B7468841A3A7}" destId="{066DFF6C-7FB3-D74B-B0AC-49B15B03F557}" srcOrd="1" destOrd="0" presId="urn:microsoft.com/office/officeart/2005/8/layout/vList2"/>
    <dgm:cxn modelId="{D8CDE4D6-EEE3-1143-B847-A16683850CC5}" type="presParOf" srcId="{B621E261-1BDE-2045-AAB5-B7468841A3A7}" destId="{734EE22A-0C3E-9148-A02F-7469D998FD56}" srcOrd="2" destOrd="0" presId="urn:microsoft.com/office/officeart/2005/8/layout/vList2"/>
    <dgm:cxn modelId="{8C16987D-D57E-1042-883F-4FA58023FB2C}" type="presParOf" srcId="{B621E261-1BDE-2045-AAB5-B7468841A3A7}" destId="{A6D71090-024C-A649-8BCC-727DDD2A40B5}" srcOrd="3" destOrd="0" presId="urn:microsoft.com/office/officeart/2005/8/layout/vList2"/>
    <dgm:cxn modelId="{2FC175DD-48CA-8249-8AD7-2A859372B66A}" type="presParOf" srcId="{B621E261-1BDE-2045-AAB5-B7468841A3A7}" destId="{1F71AAB2-3ADC-474A-982E-842D26F4294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788517-5416-42BD-AC4B-3ED7C4C487D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9C6F7D4-8FED-4027-93A0-87A442190683}">
      <dgm:prSet/>
      <dgm:spPr/>
      <dgm:t>
        <a:bodyPr/>
        <a:lstStyle/>
        <a:p>
          <a:r>
            <a:rPr lang="en-US"/>
            <a:t>62% Nej</a:t>
          </a:r>
        </a:p>
      </dgm:t>
    </dgm:pt>
    <dgm:pt modelId="{7A5981A5-26F5-4EE9-99EE-57B755C32BE7}" type="parTrans" cxnId="{2EB627B7-08B6-41CE-A8D2-131FC2815698}">
      <dgm:prSet/>
      <dgm:spPr/>
      <dgm:t>
        <a:bodyPr/>
        <a:lstStyle/>
        <a:p>
          <a:endParaRPr lang="en-US"/>
        </a:p>
      </dgm:t>
    </dgm:pt>
    <dgm:pt modelId="{0C18F82A-B62A-4DEB-B20A-53BCA3277E98}" type="sibTrans" cxnId="{2EB627B7-08B6-41CE-A8D2-131FC2815698}">
      <dgm:prSet/>
      <dgm:spPr/>
      <dgm:t>
        <a:bodyPr/>
        <a:lstStyle/>
        <a:p>
          <a:endParaRPr lang="en-US"/>
        </a:p>
      </dgm:t>
    </dgm:pt>
    <dgm:pt modelId="{6A22C1C6-947F-4781-8DA1-73C768223CEC}">
      <dgm:prSet/>
      <dgm:spPr/>
      <dgm:t>
        <a:bodyPr/>
        <a:lstStyle/>
        <a:p>
          <a:r>
            <a:rPr lang="en-US"/>
            <a:t>38% Ja</a:t>
          </a:r>
        </a:p>
      </dgm:t>
    </dgm:pt>
    <dgm:pt modelId="{D68EF5F5-6D50-475A-A2C6-6C040B8281A7}" type="parTrans" cxnId="{9BAB9E43-6A34-4285-95BE-88CBF3803B7B}">
      <dgm:prSet/>
      <dgm:spPr/>
      <dgm:t>
        <a:bodyPr/>
        <a:lstStyle/>
        <a:p>
          <a:endParaRPr lang="en-US"/>
        </a:p>
      </dgm:t>
    </dgm:pt>
    <dgm:pt modelId="{32D4EA50-C976-4BAA-B20E-BE86BDCC6F55}" type="sibTrans" cxnId="{9BAB9E43-6A34-4285-95BE-88CBF3803B7B}">
      <dgm:prSet/>
      <dgm:spPr/>
      <dgm:t>
        <a:bodyPr/>
        <a:lstStyle/>
        <a:p>
          <a:endParaRPr lang="en-US"/>
        </a:p>
      </dgm:t>
    </dgm:pt>
    <dgm:pt modelId="{ECDAAB05-32E5-1045-BEF1-FD227E7CCE8C}" type="pres">
      <dgm:prSet presAssocID="{9E788517-5416-42BD-AC4B-3ED7C4C487D4}" presName="linear" presStyleCnt="0">
        <dgm:presLayoutVars>
          <dgm:animLvl val="lvl"/>
          <dgm:resizeHandles val="exact"/>
        </dgm:presLayoutVars>
      </dgm:prSet>
      <dgm:spPr/>
    </dgm:pt>
    <dgm:pt modelId="{385C4329-8A26-DA48-BB84-7FF4766AF8E3}" type="pres">
      <dgm:prSet presAssocID="{39C6F7D4-8FED-4027-93A0-87A44219068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6557708-121D-DE4E-BB54-7A0C03AE38B7}" type="pres">
      <dgm:prSet presAssocID="{0C18F82A-B62A-4DEB-B20A-53BCA3277E98}" presName="spacer" presStyleCnt="0"/>
      <dgm:spPr/>
    </dgm:pt>
    <dgm:pt modelId="{A16BCFFF-D5FC-6B44-84D8-C08A754D3629}" type="pres">
      <dgm:prSet presAssocID="{6A22C1C6-947F-4781-8DA1-73C768223C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FC61122-8AD6-4A4F-B808-4983F0D8DE46}" type="presOf" srcId="{9E788517-5416-42BD-AC4B-3ED7C4C487D4}" destId="{ECDAAB05-32E5-1045-BEF1-FD227E7CCE8C}" srcOrd="0" destOrd="0" presId="urn:microsoft.com/office/officeart/2005/8/layout/vList2"/>
    <dgm:cxn modelId="{9BAB9E43-6A34-4285-95BE-88CBF3803B7B}" srcId="{9E788517-5416-42BD-AC4B-3ED7C4C487D4}" destId="{6A22C1C6-947F-4781-8DA1-73C768223CEC}" srcOrd="1" destOrd="0" parTransId="{D68EF5F5-6D50-475A-A2C6-6C040B8281A7}" sibTransId="{32D4EA50-C976-4BAA-B20E-BE86BDCC6F55}"/>
    <dgm:cxn modelId="{0DB69A81-D3F5-9443-81F3-5673F0CDC746}" type="presOf" srcId="{39C6F7D4-8FED-4027-93A0-87A442190683}" destId="{385C4329-8A26-DA48-BB84-7FF4766AF8E3}" srcOrd="0" destOrd="0" presId="urn:microsoft.com/office/officeart/2005/8/layout/vList2"/>
    <dgm:cxn modelId="{2EB627B7-08B6-41CE-A8D2-131FC2815698}" srcId="{9E788517-5416-42BD-AC4B-3ED7C4C487D4}" destId="{39C6F7D4-8FED-4027-93A0-87A442190683}" srcOrd="0" destOrd="0" parTransId="{7A5981A5-26F5-4EE9-99EE-57B755C32BE7}" sibTransId="{0C18F82A-B62A-4DEB-B20A-53BCA3277E98}"/>
    <dgm:cxn modelId="{FD43B5D6-DB89-D743-BE7B-88D477DC05C4}" type="presOf" srcId="{6A22C1C6-947F-4781-8DA1-73C768223CEC}" destId="{A16BCFFF-D5FC-6B44-84D8-C08A754D3629}" srcOrd="0" destOrd="0" presId="urn:microsoft.com/office/officeart/2005/8/layout/vList2"/>
    <dgm:cxn modelId="{BDCF87B9-3F60-5549-876D-57E85760BA26}" type="presParOf" srcId="{ECDAAB05-32E5-1045-BEF1-FD227E7CCE8C}" destId="{385C4329-8A26-DA48-BB84-7FF4766AF8E3}" srcOrd="0" destOrd="0" presId="urn:microsoft.com/office/officeart/2005/8/layout/vList2"/>
    <dgm:cxn modelId="{D497396F-9996-C543-862A-593BF14A1815}" type="presParOf" srcId="{ECDAAB05-32E5-1045-BEF1-FD227E7CCE8C}" destId="{26557708-121D-DE4E-BB54-7A0C03AE38B7}" srcOrd="1" destOrd="0" presId="urn:microsoft.com/office/officeart/2005/8/layout/vList2"/>
    <dgm:cxn modelId="{DD904069-740C-6741-B5AD-4BA7952A7BBE}" type="presParOf" srcId="{ECDAAB05-32E5-1045-BEF1-FD227E7CCE8C}" destId="{A16BCFFF-D5FC-6B44-84D8-C08A754D362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DB72A3-6563-4755-830F-91B7D0E10CC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7043D3-12CC-4C5E-9309-C552259D077E}">
      <dgm:prSet/>
      <dgm:spPr/>
      <dgm:t>
        <a:bodyPr/>
        <a:lstStyle/>
        <a:p>
          <a:r>
            <a:rPr lang="en-US" dirty="0"/>
            <a:t>95% Ja</a:t>
          </a:r>
        </a:p>
      </dgm:t>
    </dgm:pt>
    <dgm:pt modelId="{AD67E5DB-8FE7-418E-944B-ECC38C2341CE}" type="parTrans" cxnId="{7D2EB420-3BDD-43C4-B95F-3A19EC3B3612}">
      <dgm:prSet/>
      <dgm:spPr/>
      <dgm:t>
        <a:bodyPr/>
        <a:lstStyle/>
        <a:p>
          <a:endParaRPr lang="en-US"/>
        </a:p>
      </dgm:t>
    </dgm:pt>
    <dgm:pt modelId="{F5F4ED7A-ECD0-4862-9D27-30EF133AFDD0}" type="sibTrans" cxnId="{7D2EB420-3BDD-43C4-B95F-3A19EC3B3612}">
      <dgm:prSet/>
      <dgm:spPr/>
      <dgm:t>
        <a:bodyPr/>
        <a:lstStyle/>
        <a:p>
          <a:endParaRPr lang="en-US"/>
        </a:p>
      </dgm:t>
    </dgm:pt>
    <dgm:pt modelId="{EC74CCA5-B0EF-DE45-BDCA-C4A6810E8D2C}" type="pres">
      <dgm:prSet presAssocID="{AFDB72A3-6563-4755-830F-91B7D0E10CCF}" presName="linear" presStyleCnt="0">
        <dgm:presLayoutVars>
          <dgm:animLvl val="lvl"/>
          <dgm:resizeHandles val="exact"/>
        </dgm:presLayoutVars>
      </dgm:prSet>
      <dgm:spPr/>
    </dgm:pt>
    <dgm:pt modelId="{5DCC6D0D-F6AB-4A4F-9570-8BE2C44E6BFE}" type="pres">
      <dgm:prSet presAssocID="{367043D3-12CC-4C5E-9309-C552259D077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6F49A05-BA37-FD49-8EBC-E49B2671BAD8}" type="presOf" srcId="{AFDB72A3-6563-4755-830F-91B7D0E10CCF}" destId="{EC74CCA5-B0EF-DE45-BDCA-C4A6810E8D2C}" srcOrd="0" destOrd="0" presId="urn:microsoft.com/office/officeart/2005/8/layout/vList2"/>
    <dgm:cxn modelId="{7D2EB420-3BDD-43C4-B95F-3A19EC3B3612}" srcId="{AFDB72A3-6563-4755-830F-91B7D0E10CCF}" destId="{367043D3-12CC-4C5E-9309-C552259D077E}" srcOrd="0" destOrd="0" parTransId="{AD67E5DB-8FE7-418E-944B-ECC38C2341CE}" sibTransId="{F5F4ED7A-ECD0-4862-9D27-30EF133AFDD0}"/>
    <dgm:cxn modelId="{F8C174D9-42FC-ED46-BE75-47333690880A}" type="presOf" srcId="{367043D3-12CC-4C5E-9309-C552259D077E}" destId="{5DCC6D0D-F6AB-4A4F-9570-8BE2C44E6BFE}" srcOrd="0" destOrd="0" presId="urn:microsoft.com/office/officeart/2005/8/layout/vList2"/>
    <dgm:cxn modelId="{0C169187-955F-304B-B101-08393F868B89}" type="presParOf" srcId="{EC74CCA5-B0EF-DE45-BDCA-C4A6810E8D2C}" destId="{5DCC6D0D-F6AB-4A4F-9570-8BE2C44E6B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28EB5-FD24-694A-B66B-029E875E07F9}">
      <dsp:nvSpPr>
        <dsp:cNvPr id="0" name=""/>
        <dsp:cNvSpPr/>
      </dsp:nvSpPr>
      <dsp:spPr>
        <a:xfrm>
          <a:off x="348456" y="0"/>
          <a:ext cx="5572125" cy="557212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8E4EC-8F7E-7C43-8B45-02CF0F005F56}">
      <dsp:nvSpPr>
        <dsp:cNvPr id="0" name=""/>
        <dsp:cNvSpPr/>
      </dsp:nvSpPr>
      <dsp:spPr>
        <a:xfrm>
          <a:off x="877808" y="529351"/>
          <a:ext cx="2173128" cy="217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33% vill veta mer om att starta företag</a:t>
          </a:r>
        </a:p>
      </dsp:txBody>
      <dsp:txXfrm>
        <a:off x="983891" y="635434"/>
        <a:ext cx="1960962" cy="1960962"/>
      </dsp:txXfrm>
    </dsp:sp>
    <dsp:sp modelId="{69DABDF9-44E8-4142-A000-2CED08E00686}">
      <dsp:nvSpPr>
        <dsp:cNvPr id="0" name=""/>
        <dsp:cNvSpPr/>
      </dsp:nvSpPr>
      <dsp:spPr>
        <a:xfrm>
          <a:off x="3218100" y="529351"/>
          <a:ext cx="2173128" cy="21731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23% kommer för att starta företag</a:t>
          </a:r>
        </a:p>
      </dsp:txBody>
      <dsp:txXfrm>
        <a:off x="3324183" y="635434"/>
        <a:ext cx="1960962" cy="1960962"/>
      </dsp:txXfrm>
    </dsp:sp>
    <dsp:sp modelId="{5FFAD4F1-EBB4-904E-8154-21357BA9BBA0}">
      <dsp:nvSpPr>
        <dsp:cNvPr id="0" name=""/>
        <dsp:cNvSpPr/>
      </dsp:nvSpPr>
      <dsp:spPr>
        <a:xfrm>
          <a:off x="877808" y="2869644"/>
          <a:ext cx="2173128" cy="21731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25% </a:t>
          </a:r>
          <a:r>
            <a:rPr lang="en-US" sz="2700" kern="1200" dirty="0" err="1"/>
            <a:t>har</a:t>
          </a:r>
          <a:r>
            <a:rPr lang="en-US" sz="2700" kern="1200" dirty="0"/>
            <a:t> </a:t>
          </a:r>
          <a:r>
            <a:rPr lang="en-US" sz="2700" kern="1200" dirty="0" err="1"/>
            <a:t>ett</a:t>
          </a:r>
          <a:r>
            <a:rPr lang="en-US" sz="2700" kern="1200" dirty="0"/>
            <a:t> </a:t>
          </a:r>
          <a:r>
            <a:rPr lang="en-US" sz="2700" kern="1200" dirty="0" err="1"/>
            <a:t>nystartat</a:t>
          </a:r>
          <a:r>
            <a:rPr lang="en-US" sz="2700" kern="1200" dirty="0"/>
            <a:t> </a:t>
          </a:r>
          <a:r>
            <a:rPr lang="en-US" sz="2700" kern="1200" dirty="0" err="1"/>
            <a:t>företag</a:t>
          </a:r>
          <a:endParaRPr lang="en-US" sz="2700" kern="1200" dirty="0"/>
        </a:p>
      </dsp:txBody>
      <dsp:txXfrm>
        <a:off x="983891" y="2975727"/>
        <a:ext cx="1960962" cy="1960962"/>
      </dsp:txXfrm>
    </dsp:sp>
    <dsp:sp modelId="{4B1EEE59-5690-4C4A-B7EE-C52CD830ADB3}">
      <dsp:nvSpPr>
        <dsp:cNvPr id="0" name=""/>
        <dsp:cNvSpPr/>
      </dsp:nvSpPr>
      <dsp:spPr>
        <a:xfrm>
          <a:off x="3218100" y="2869644"/>
          <a:ext cx="2173128" cy="2173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39% driver </a:t>
          </a:r>
          <a:r>
            <a:rPr lang="en-US" sz="2700" kern="1200" dirty="0" err="1"/>
            <a:t>företag</a:t>
          </a:r>
          <a:endParaRPr lang="en-US" sz="2700" kern="1200" dirty="0"/>
        </a:p>
      </dsp:txBody>
      <dsp:txXfrm>
        <a:off x="3324183" y="2975727"/>
        <a:ext cx="1960962" cy="1960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622FE-0039-F647-B00A-E447DDA29462}">
      <dsp:nvSpPr>
        <dsp:cNvPr id="0" name=""/>
        <dsp:cNvSpPr/>
      </dsp:nvSpPr>
      <dsp:spPr>
        <a:xfrm>
          <a:off x="0" y="141312"/>
          <a:ext cx="1959074" cy="11754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51% Bokföring</a:t>
          </a:r>
        </a:p>
      </dsp:txBody>
      <dsp:txXfrm>
        <a:off x="0" y="141312"/>
        <a:ext cx="1959074" cy="1175444"/>
      </dsp:txXfrm>
    </dsp:sp>
    <dsp:sp modelId="{CF39B966-AE7F-B54B-9FE7-CFF485062D3C}">
      <dsp:nvSpPr>
        <dsp:cNvPr id="0" name=""/>
        <dsp:cNvSpPr/>
      </dsp:nvSpPr>
      <dsp:spPr>
        <a:xfrm>
          <a:off x="2154981" y="141312"/>
          <a:ext cx="1959074" cy="11754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50% Skatter &amp; moms</a:t>
          </a:r>
        </a:p>
      </dsp:txBody>
      <dsp:txXfrm>
        <a:off x="2154981" y="141312"/>
        <a:ext cx="1959074" cy="1175444"/>
      </dsp:txXfrm>
    </dsp:sp>
    <dsp:sp modelId="{D50A8155-3EBC-BA49-BBE4-B02C8A2F50A9}">
      <dsp:nvSpPr>
        <dsp:cNvPr id="0" name=""/>
        <dsp:cNvSpPr/>
      </dsp:nvSpPr>
      <dsp:spPr>
        <a:xfrm>
          <a:off x="4309963" y="141312"/>
          <a:ext cx="1959074" cy="11754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46% Digital marknadsföring</a:t>
          </a:r>
        </a:p>
      </dsp:txBody>
      <dsp:txXfrm>
        <a:off x="4309963" y="141312"/>
        <a:ext cx="1959074" cy="1175444"/>
      </dsp:txXfrm>
    </dsp:sp>
    <dsp:sp modelId="{3FF675F5-03CA-C64E-BD4A-DAAD553D6B5D}">
      <dsp:nvSpPr>
        <dsp:cNvPr id="0" name=""/>
        <dsp:cNvSpPr/>
      </dsp:nvSpPr>
      <dsp:spPr>
        <a:xfrm>
          <a:off x="0" y="1512664"/>
          <a:ext cx="1959074" cy="11754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39% Hemsida</a:t>
          </a:r>
        </a:p>
      </dsp:txBody>
      <dsp:txXfrm>
        <a:off x="0" y="1512664"/>
        <a:ext cx="1959074" cy="1175444"/>
      </dsp:txXfrm>
    </dsp:sp>
    <dsp:sp modelId="{CA4DFF4C-6E49-484D-8CB4-549EC4F388FA}">
      <dsp:nvSpPr>
        <dsp:cNvPr id="0" name=""/>
        <dsp:cNvSpPr/>
      </dsp:nvSpPr>
      <dsp:spPr>
        <a:xfrm>
          <a:off x="2154981" y="1512664"/>
          <a:ext cx="1959074" cy="117544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35% Aktiebolag</a:t>
          </a:r>
        </a:p>
      </dsp:txBody>
      <dsp:txXfrm>
        <a:off x="2154981" y="1512664"/>
        <a:ext cx="1959074" cy="1175444"/>
      </dsp:txXfrm>
    </dsp:sp>
    <dsp:sp modelId="{D38D351E-4122-7A44-A0F6-AA86CC23CB34}">
      <dsp:nvSpPr>
        <dsp:cNvPr id="0" name=""/>
        <dsp:cNvSpPr/>
      </dsp:nvSpPr>
      <dsp:spPr>
        <a:xfrm>
          <a:off x="4309963" y="1512664"/>
          <a:ext cx="1959074" cy="11754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34% Prissättning</a:t>
          </a:r>
        </a:p>
      </dsp:txBody>
      <dsp:txXfrm>
        <a:off x="4309963" y="1512664"/>
        <a:ext cx="1959074" cy="1175444"/>
      </dsp:txXfrm>
    </dsp:sp>
    <dsp:sp modelId="{097CE589-ADEA-164D-ADF2-18AA14B1D2A4}">
      <dsp:nvSpPr>
        <dsp:cNvPr id="0" name=""/>
        <dsp:cNvSpPr/>
      </dsp:nvSpPr>
      <dsp:spPr>
        <a:xfrm>
          <a:off x="0" y="2884016"/>
          <a:ext cx="1959074" cy="11754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33% Försäkring företag</a:t>
          </a:r>
        </a:p>
      </dsp:txBody>
      <dsp:txXfrm>
        <a:off x="0" y="2884016"/>
        <a:ext cx="1959074" cy="1175444"/>
      </dsp:txXfrm>
    </dsp:sp>
    <dsp:sp modelId="{1825FB53-58DF-5349-81B7-918CA88BD472}">
      <dsp:nvSpPr>
        <dsp:cNvPr id="0" name=""/>
        <dsp:cNvSpPr/>
      </dsp:nvSpPr>
      <dsp:spPr>
        <a:xfrm>
          <a:off x="2154981" y="2884016"/>
          <a:ext cx="1959074" cy="11754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29% Utbildning &amp; kurser</a:t>
          </a:r>
        </a:p>
      </dsp:txBody>
      <dsp:txXfrm>
        <a:off x="2154981" y="2884016"/>
        <a:ext cx="1959074" cy="1175444"/>
      </dsp:txXfrm>
    </dsp:sp>
    <dsp:sp modelId="{6A418149-31C9-2F48-9BEC-BA2F92F45920}">
      <dsp:nvSpPr>
        <dsp:cNvPr id="0" name=""/>
        <dsp:cNvSpPr/>
      </dsp:nvSpPr>
      <dsp:spPr>
        <a:xfrm>
          <a:off x="4309963" y="2884016"/>
          <a:ext cx="1959074" cy="11754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21% Sjukförsäkring</a:t>
          </a:r>
        </a:p>
      </dsp:txBody>
      <dsp:txXfrm>
        <a:off x="4309963" y="2884016"/>
        <a:ext cx="1959074" cy="1175444"/>
      </dsp:txXfrm>
    </dsp:sp>
    <dsp:sp modelId="{BB1EE53A-3C1E-3D4E-A3AA-D109188181BA}">
      <dsp:nvSpPr>
        <dsp:cNvPr id="0" name=""/>
        <dsp:cNvSpPr/>
      </dsp:nvSpPr>
      <dsp:spPr>
        <a:xfrm>
          <a:off x="2154981" y="4255368"/>
          <a:ext cx="1959074" cy="117544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18% Pension</a:t>
          </a:r>
        </a:p>
      </dsp:txBody>
      <dsp:txXfrm>
        <a:off x="2154981" y="4255368"/>
        <a:ext cx="1959074" cy="1175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E3EE7-2C2A-B94C-A215-05087E24CECC}">
      <dsp:nvSpPr>
        <dsp:cNvPr id="0" name=""/>
        <dsp:cNvSpPr/>
      </dsp:nvSpPr>
      <dsp:spPr>
        <a:xfrm>
          <a:off x="0" y="501740"/>
          <a:ext cx="648950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1576C-4483-E344-9800-9BD6A2D812E1}">
      <dsp:nvSpPr>
        <dsp:cNvPr id="0" name=""/>
        <dsp:cNvSpPr/>
      </dsp:nvSpPr>
      <dsp:spPr>
        <a:xfrm>
          <a:off x="324475" y="73700"/>
          <a:ext cx="4542657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2" tIns="0" rIns="171702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33% Stockholm</a:t>
          </a:r>
        </a:p>
      </dsp:txBody>
      <dsp:txXfrm>
        <a:off x="366265" y="115490"/>
        <a:ext cx="4459077" cy="772500"/>
      </dsp:txXfrm>
    </dsp:sp>
    <dsp:sp modelId="{01E4A120-22C4-4E4F-820D-B4EC0DD83A23}">
      <dsp:nvSpPr>
        <dsp:cNvPr id="0" name=""/>
        <dsp:cNvSpPr/>
      </dsp:nvSpPr>
      <dsp:spPr>
        <a:xfrm>
          <a:off x="0" y="1817180"/>
          <a:ext cx="648950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95F25-413B-A947-B179-61C9735296D9}">
      <dsp:nvSpPr>
        <dsp:cNvPr id="0" name=""/>
        <dsp:cNvSpPr/>
      </dsp:nvSpPr>
      <dsp:spPr>
        <a:xfrm>
          <a:off x="324475" y="1389140"/>
          <a:ext cx="4542657" cy="85608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2" tIns="0" rIns="171702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14% Västra Götaland</a:t>
          </a:r>
        </a:p>
      </dsp:txBody>
      <dsp:txXfrm>
        <a:off x="366265" y="1430930"/>
        <a:ext cx="4459077" cy="772500"/>
      </dsp:txXfrm>
    </dsp:sp>
    <dsp:sp modelId="{6F8EF665-EA4A-024A-A60F-35E33C6409E6}">
      <dsp:nvSpPr>
        <dsp:cNvPr id="0" name=""/>
        <dsp:cNvSpPr/>
      </dsp:nvSpPr>
      <dsp:spPr>
        <a:xfrm>
          <a:off x="0" y="3132620"/>
          <a:ext cx="648950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B4170-E69A-FF45-B77A-B7D2397EF0E8}">
      <dsp:nvSpPr>
        <dsp:cNvPr id="0" name=""/>
        <dsp:cNvSpPr/>
      </dsp:nvSpPr>
      <dsp:spPr>
        <a:xfrm>
          <a:off x="324475" y="2704580"/>
          <a:ext cx="4542657" cy="85608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2" tIns="0" rIns="171702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13% Skåne</a:t>
          </a:r>
        </a:p>
      </dsp:txBody>
      <dsp:txXfrm>
        <a:off x="366265" y="2746370"/>
        <a:ext cx="4459077" cy="772500"/>
      </dsp:txXfrm>
    </dsp:sp>
    <dsp:sp modelId="{53FC3033-A890-A044-9C1E-ABF342554F00}">
      <dsp:nvSpPr>
        <dsp:cNvPr id="0" name=""/>
        <dsp:cNvSpPr/>
      </dsp:nvSpPr>
      <dsp:spPr>
        <a:xfrm>
          <a:off x="0" y="4448060"/>
          <a:ext cx="648950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33D50-4619-6B42-B9E6-5BCB2C034196}">
      <dsp:nvSpPr>
        <dsp:cNvPr id="0" name=""/>
        <dsp:cNvSpPr/>
      </dsp:nvSpPr>
      <dsp:spPr>
        <a:xfrm>
          <a:off x="324475" y="4020020"/>
          <a:ext cx="4542657" cy="8560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2" tIns="0" rIns="171702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40% Övriga landet</a:t>
          </a:r>
        </a:p>
      </dsp:txBody>
      <dsp:txXfrm>
        <a:off x="366265" y="4061810"/>
        <a:ext cx="4459077" cy="77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95108-2762-324B-B0ED-360C94CA2E1D}">
      <dsp:nvSpPr>
        <dsp:cNvPr id="0" name=""/>
        <dsp:cNvSpPr/>
      </dsp:nvSpPr>
      <dsp:spPr>
        <a:xfrm>
          <a:off x="0" y="731753"/>
          <a:ext cx="6263640" cy="12472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27% 35 år eller yngre</a:t>
          </a:r>
        </a:p>
      </dsp:txBody>
      <dsp:txXfrm>
        <a:off x="60884" y="792637"/>
        <a:ext cx="6141872" cy="1125452"/>
      </dsp:txXfrm>
    </dsp:sp>
    <dsp:sp modelId="{D5FB0FE2-5B98-444C-9867-10B46E598B2F}">
      <dsp:nvSpPr>
        <dsp:cNvPr id="0" name=""/>
        <dsp:cNvSpPr/>
      </dsp:nvSpPr>
      <dsp:spPr>
        <a:xfrm>
          <a:off x="0" y="2128734"/>
          <a:ext cx="6263640" cy="12472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65% 36-60 år</a:t>
          </a:r>
        </a:p>
      </dsp:txBody>
      <dsp:txXfrm>
        <a:off x="60884" y="2189618"/>
        <a:ext cx="6141872" cy="1125452"/>
      </dsp:txXfrm>
    </dsp:sp>
    <dsp:sp modelId="{2A1A5D95-DE4F-C044-B678-DD26C3341AC5}">
      <dsp:nvSpPr>
        <dsp:cNvPr id="0" name=""/>
        <dsp:cNvSpPr/>
      </dsp:nvSpPr>
      <dsp:spPr>
        <a:xfrm>
          <a:off x="0" y="3525714"/>
          <a:ext cx="6263640" cy="12472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10% 61 år eller äldre</a:t>
          </a:r>
        </a:p>
      </dsp:txBody>
      <dsp:txXfrm>
        <a:off x="60884" y="3586598"/>
        <a:ext cx="6141872" cy="1125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168DF-DC67-E34D-B02D-A199DF4D1F82}">
      <dsp:nvSpPr>
        <dsp:cNvPr id="0" name=""/>
        <dsp:cNvSpPr/>
      </dsp:nvSpPr>
      <dsp:spPr>
        <a:xfrm>
          <a:off x="0" y="28623"/>
          <a:ext cx="5946863" cy="1559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63% Kvinna</a:t>
          </a:r>
        </a:p>
      </dsp:txBody>
      <dsp:txXfrm>
        <a:off x="76105" y="104728"/>
        <a:ext cx="5794653" cy="1406815"/>
      </dsp:txXfrm>
    </dsp:sp>
    <dsp:sp modelId="{734EE22A-0C3E-9148-A02F-7469D998FD56}">
      <dsp:nvSpPr>
        <dsp:cNvPr id="0" name=""/>
        <dsp:cNvSpPr/>
      </dsp:nvSpPr>
      <dsp:spPr>
        <a:xfrm>
          <a:off x="0" y="1774848"/>
          <a:ext cx="5946863" cy="155902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35% Man</a:t>
          </a:r>
        </a:p>
      </dsp:txBody>
      <dsp:txXfrm>
        <a:off x="76105" y="1850953"/>
        <a:ext cx="5794653" cy="1406815"/>
      </dsp:txXfrm>
    </dsp:sp>
    <dsp:sp modelId="{1F71AAB2-3ADC-474A-982E-842D26F42948}">
      <dsp:nvSpPr>
        <dsp:cNvPr id="0" name=""/>
        <dsp:cNvSpPr/>
      </dsp:nvSpPr>
      <dsp:spPr>
        <a:xfrm>
          <a:off x="0" y="3521073"/>
          <a:ext cx="5946863" cy="155902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2% vill ej ange</a:t>
          </a:r>
        </a:p>
      </dsp:txBody>
      <dsp:txXfrm>
        <a:off x="76105" y="3597178"/>
        <a:ext cx="5794653" cy="14068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C4329-8A26-DA48-BB84-7FF4766AF8E3}">
      <dsp:nvSpPr>
        <dsp:cNvPr id="0" name=""/>
        <dsp:cNvSpPr/>
      </dsp:nvSpPr>
      <dsp:spPr>
        <a:xfrm>
          <a:off x="0" y="1099718"/>
          <a:ext cx="6263640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62% Nej</a:t>
          </a:r>
        </a:p>
      </dsp:txBody>
      <dsp:txXfrm>
        <a:off x="76105" y="1175823"/>
        <a:ext cx="6111430" cy="1406815"/>
      </dsp:txXfrm>
    </dsp:sp>
    <dsp:sp modelId="{A16BCFFF-D5FC-6B44-84D8-C08A754D3629}">
      <dsp:nvSpPr>
        <dsp:cNvPr id="0" name=""/>
        <dsp:cNvSpPr/>
      </dsp:nvSpPr>
      <dsp:spPr>
        <a:xfrm>
          <a:off x="0" y="2845944"/>
          <a:ext cx="6263640" cy="15590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38% Ja</a:t>
          </a:r>
        </a:p>
      </dsp:txBody>
      <dsp:txXfrm>
        <a:off x="76105" y="2922049"/>
        <a:ext cx="6111430" cy="14068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C6D0D-F6AB-4A4F-9570-8BE2C44E6BFE}">
      <dsp:nvSpPr>
        <dsp:cNvPr id="0" name=""/>
        <dsp:cNvSpPr/>
      </dsp:nvSpPr>
      <dsp:spPr>
        <a:xfrm>
          <a:off x="0" y="1972831"/>
          <a:ext cx="6263640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95% Ja</a:t>
          </a:r>
        </a:p>
      </dsp:txBody>
      <dsp:txXfrm>
        <a:off x="76105" y="2048936"/>
        <a:ext cx="6111430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4651F-3D16-E34C-9E55-F02982BC3554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D7DFB-8B1E-AB43-993C-E70057F661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85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5623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1500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8516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198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20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1419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331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0420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049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4916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8766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D7DFB-8B1E-AB43-993C-E70057F6610C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821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1E2B5A-2F48-2CA3-C117-C011D2CFB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F23C894-DD72-CD69-6CA6-1F4BE35CA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A75A2B-AE81-7FCC-9C9D-C0B3AE33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DC25FE3-25C3-8243-3B3C-1267989E7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39A7C6B-225A-FAC8-CD8A-6D088E1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162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3E08DB-E938-9287-AA1D-EA0275467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5C5EC7E-5A93-1B1E-BA43-A9B9E874A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E50F5D4-1C37-8AD6-2B0E-4F7670986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1FA338-AB6A-3138-17D1-2283A710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95D7A0-4C09-CF62-6A0E-8187698E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18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12A4A79-4D0F-9E25-5D6D-92AD254269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567A6F5-C8B9-E460-C72A-6EE5A571E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4BD1F5-0675-2B06-6C07-D5C9582C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C6AFD3-DDEA-C393-9336-0637A10A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C36466-3962-4B95-F2FF-8E194C63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568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C37580-80B0-70DB-FB94-EC8C77CD7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2FDC729-2387-5C22-EC6C-90FD4C25B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41E9F4-2089-9481-47D9-7AE0485E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A18EDE-8A08-6361-0AB1-81EF8D6B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1C9684-287F-C956-5F2F-8C5D1D7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953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E6F59D-2468-77C1-C4A1-ECC85DD6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6B74C1-7AA0-23BB-E944-AD5A72A0D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5FB3E7-AA03-0B61-68D6-F8E41E62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40972D0-0AF5-523F-D271-D7135AC0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E49648-C074-3FB1-F178-2CA4D0C0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621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C28F28-F8E1-4F2E-B140-48732899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DC93AEC-9ADA-00D8-E3D3-BC0E887ED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D07E697-2BF7-7128-5875-27B2759BD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02FD047-A96F-B7E4-54A5-EF124FEE5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F1AA076-C56A-5EA5-B64A-BEEC5A3C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5FF301-76E5-4DD3-8141-42FF6135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445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7C9BC7-FA39-58C1-8775-AB3BCF200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D6F027F-4CAA-FB2C-AF2C-99D2E2C8D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E45BC6D-A855-3E82-8168-589DA684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D8EE639-6565-3FBF-4299-AD70521C1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836BDDF-6F7C-CA36-F7B4-341DEBF3F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4248590-9CE1-4CE6-85F3-788942227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7FE9213-1D30-DA67-C5D7-4F7EE01AE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1FEA694-B899-C8EA-9C7E-03247E2D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757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7C036E-8AC3-897E-E41F-A23A2906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A62DE97-D5F6-ED72-32C0-B4CC70391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D7627C9-D786-D02D-D3FF-A275029D0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BF6A5A2-8B16-90C5-8A12-505F3195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472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F6438C5-C242-FADF-9E29-FBAE0023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F34A27D-817B-32FA-88C1-AE306880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D21E4F0-946C-918A-8ADB-7DF879B5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460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F63F62-1F41-553A-75C3-E7F184E2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665DB5-5F32-4D50-F02E-A2DF59715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259D5D-A272-6192-5EB6-6795A02A0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040E66-BE3A-A8DB-07F4-58D7E0F2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950B6A8-3139-18B7-7B6E-75AB36A8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F1EBDA8-C34B-88F5-9448-F44E4CA5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051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3A1957-DD7D-0825-0675-D2F73A6A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1A48711-6068-38B1-9E79-EB4F60FD7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3D33E4E-BC92-1532-BC1A-0960EB275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B885431-04EA-0214-306E-2315F698D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4FE3511-A181-AF45-93C3-2C64F559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EF8EACE-AFF3-E882-7A03-D15726D31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682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1D6FB9E-A01A-99A2-B56F-8B541197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77F75F8-A42C-7758-C068-D485FF51D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2414436-46BC-29A0-9278-D197C510D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BC194-15E1-FC4E-AB2B-35182DF72D00}" type="datetimeFigureOut">
              <a:rPr lang="sv-SE" smtClean="0"/>
              <a:t>2022-08-18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5A48F7-DF18-6453-0299-2ED334DE6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41AA41-6A63-DFE0-647D-4A6CBC98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623A-152A-EE43-A35F-BEC1510599E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540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143FAAAB-B1F1-155A-968F-DF3BAC41A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EGET FÖRETGA</a:t>
            </a:r>
          </a:p>
        </p:txBody>
      </p:sp>
      <p:pic>
        <p:nvPicPr>
          <p:cNvPr id="5" name="Bildobjekt 4" descr="En bild som visar text, tak, inomhus, flygplats&#10;&#10;Automatiskt genererad beskrivning">
            <a:extLst>
              <a:ext uri="{FF2B5EF4-FFF2-40B4-BE49-F238E27FC236}">
                <a16:creationId xmlns:a16="http://schemas.microsoft.com/office/drawing/2014/main" id="{A66C8658-C76F-EBC7-4F85-74119C383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2665" y="0"/>
            <a:ext cx="13017329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B576869-FC32-0B97-707D-AEFDFE1D5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29919"/>
            <a:ext cx="9144000" cy="2387600"/>
          </a:xfrm>
        </p:spPr>
        <p:txBody>
          <a:bodyPr/>
          <a:lstStyle/>
          <a:p>
            <a:r>
              <a:rPr lang="sv-SE" b="1" dirty="0">
                <a:solidFill>
                  <a:schemeClr val="accent1"/>
                </a:solidFill>
              </a:rPr>
              <a:t>26-28 oktober 2022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FBE60A4-3897-C07C-8355-96965100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482" y="2042319"/>
            <a:ext cx="1807518" cy="95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8146559-1F48-6906-1CA5-0342BAC4E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sv-SE" sz="6000" dirty="0">
                <a:solidFill>
                  <a:schemeClr val="bg1"/>
                </a:solidFill>
              </a:rPr>
              <a:t>Kan du tänka dig att besöka mässan igen?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31DFBD0-561D-0960-C2F4-3DFAB21DC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599" y="5700412"/>
            <a:ext cx="2036430" cy="1074392"/>
          </a:xfrm>
          <a:prstGeom prst="rect">
            <a:avLst/>
          </a:prstGeom>
        </p:spPr>
      </p:pic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D08C289F-4AB2-1B9D-1008-332AB3B46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71706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57402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3AFB1ED-F45B-B840-EAFA-20397F76E930}"/>
              </a:ext>
            </a:extLst>
          </p:cNvPr>
          <p:cNvSpPr/>
          <p:nvPr/>
        </p:nvSpPr>
        <p:spPr>
          <a:xfrm>
            <a:off x="0" y="4049484"/>
            <a:ext cx="12192000" cy="2808515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AD94956-D8D3-AE4B-8C9B-8AA34E2B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3DCA3F6-29DA-0948-89AB-14B675906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911259"/>
          </a:xfr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5423A69-97A2-FD4F-8E0E-D8E8C39B50CE}"/>
              </a:ext>
            </a:extLst>
          </p:cNvPr>
          <p:cNvSpPr txBox="1"/>
          <p:nvPr/>
        </p:nvSpPr>
        <p:spPr>
          <a:xfrm>
            <a:off x="362857" y="226898"/>
            <a:ext cx="4949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chemeClr val="bg1"/>
                </a:solidFill>
              </a:rPr>
              <a:t>Besöksenkät – betyg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9DC5BE0-3D51-C842-9325-D4C8B75A8301}"/>
              </a:ext>
            </a:extLst>
          </p:cNvPr>
          <p:cNvSpPr txBox="1"/>
          <p:nvPr/>
        </p:nvSpPr>
        <p:spPr>
          <a:xfrm>
            <a:off x="5312228" y="4542971"/>
            <a:ext cx="212680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HJÄLP &amp; SUPPORT</a:t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sv-SE" b="1" dirty="0">
                <a:solidFill>
                  <a:schemeClr val="bg1"/>
                </a:solidFill>
              </a:rPr>
              <a:t>FRÅN UTSTÄLLARNA</a:t>
            </a:r>
          </a:p>
          <a:p>
            <a:pPr algn="ctr"/>
            <a:r>
              <a:rPr lang="sv-SE" sz="4400" dirty="0">
                <a:solidFill>
                  <a:schemeClr val="bg1"/>
                </a:solidFill>
              </a:rPr>
              <a:t>8,0</a:t>
            </a:r>
            <a:br>
              <a:rPr lang="sv-SE" dirty="0"/>
            </a:br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AFDC6D4-F0FC-1B46-9D6B-BA99E8C62732}"/>
              </a:ext>
            </a:extLst>
          </p:cNvPr>
          <p:cNvSpPr txBox="1"/>
          <p:nvPr/>
        </p:nvSpPr>
        <p:spPr>
          <a:xfrm>
            <a:off x="1287996" y="4542971"/>
            <a:ext cx="2209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VAR DET ENKELT ATT HITTA I MÄSSAN</a:t>
            </a:r>
            <a:br>
              <a:rPr lang="sv-SE" b="1" dirty="0">
                <a:solidFill>
                  <a:schemeClr val="bg1"/>
                </a:solidFill>
              </a:rPr>
            </a:br>
            <a:r>
              <a:rPr lang="sv-SE" sz="4400" dirty="0">
                <a:solidFill>
                  <a:schemeClr val="bg1"/>
                </a:solidFill>
              </a:rPr>
              <a:t>7,1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936EF25-F236-194B-99B6-57A5779225B4}"/>
              </a:ext>
            </a:extLst>
          </p:cNvPr>
          <p:cNvSpPr txBox="1"/>
          <p:nvPr/>
        </p:nvSpPr>
        <p:spPr>
          <a:xfrm>
            <a:off x="9253314" y="4542971"/>
            <a:ext cx="16348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HELHETSBETYG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  <a:p>
            <a:pPr algn="ctr"/>
            <a:r>
              <a:rPr lang="sv-SE" sz="4400" dirty="0">
                <a:solidFill>
                  <a:schemeClr val="bg1"/>
                </a:solidFill>
              </a:rPr>
              <a:t>7,3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F2905A5-096F-7E44-A9BF-FF76DB74F8BC}"/>
              </a:ext>
            </a:extLst>
          </p:cNvPr>
          <p:cNvSpPr txBox="1"/>
          <p:nvPr/>
        </p:nvSpPr>
        <p:spPr>
          <a:xfrm>
            <a:off x="362857" y="6204861"/>
            <a:ext cx="732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Svara på en skala 1 till 10 där 1 är lägsta betyg och 10 är högsta betyg.</a:t>
            </a:r>
          </a:p>
        </p:txBody>
      </p:sp>
    </p:spTree>
    <p:extLst>
      <p:ext uri="{BB962C8B-B14F-4D97-AF65-F5344CB8AC3E}">
        <p14:creationId xmlns:p14="http://schemas.microsoft.com/office/powerpoint/2010/main" val="2109572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FA944-595F-958E-4EC3-E3CF09FD8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E17177-6C69-8DE3-99C0-E58E2384C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FDA05AFA-59D0-9A07-465C-3E793C443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91125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74070A4-774D-E218-993C-7BEB50A91447}"/>
              </a:ext>
            </a:extLst>
          </p:cNvPr>
          <p:cNvSpPr txBox="1"/>
          <p:nvPr/>
        </p:nvSpPr>
        <p:spPr>
          <a:xfrm>
            <a:off x="362857" y="226898"/>
            <a:ext cx="4949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chemeClr val="bg1"/>
                </a:solidFill>
              </a:rPr>
              <a:t>Utställarenkät – betyg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609F9A2-BD42-C928-B110-8DABD13CB1C8}"/>
              </a:ext>
            </a:extLst>
          </p:cNvPr>
          <p:cNvSpPr txBox="1"/>
          <p:nvPr/>
        </p:nvSpPr>
        <p:spPr>
          <a:xfrm>
            <a:off x="522515" y="4528457"/>
            <a:ext cx="27286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KVÄLLSÖPPET</a:t>
            </a:r>
            <a:r>
              <a:rPr lang="sv-SE" dirty="0"/>
              <a:t>  </a:t>
            </a:r>
          </a:p>
          <a:p>
            <a:pPr algn="ctr"/>
            <a:r>
              <a:rPr lang="sv-SE" sz="4400" dirty="0"/>
              <a:t>7,5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D946F79-BD0E-B8CB-8C3E-80675BE189A7}"/>
              </a:ext>
            </a:extLst>
          </p:cNvPr>
          <p:cNvSpPr txBox="1"/>
          <p:nvPr/>
        </p:nvSpPr>
        <p:spPr>
          <a:xfrm>
            <a:off x="6672795" y="4528457"/>
            <a:ext cx="206857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/>
              <a:t>HJÄLP &amp; SUPPORT</a:t>
            </a:r>
            <a:br>
              <a:rPr lang="sv-SE" b="1" dirty="0"/>
            </a:br>
            <a:r>
              <a:rPr lang="sv-SE" b="1" dirty="0"/>
              <a:t>FRÅN EVENTEAMET</a:t>
            </a:r>
          </a:p>
          <a:p>
            <a:pPr algn="ctr"/>
            <a:r>
              <a:rPr lang="sv-SE" sz="4400" dirty="0"/>
              <a:t>8,6</a:t>
            </a:r>
            <a:br>
              <a:rPr lang="sv-SE" dirty="0"/>
            </a:b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964EC8B-18C0-F816-07A8-285BFDFCB2D4}"/>
              </a:ext>
            </a:extLst>
          </p:cNvPr>
          <p:cNvSpPr txBox="1"/>
          <p:nvPr/>
        </p:nvSpPr>
        <p:spPr>
          <a:xfrm>
            <a:off x="3494167" y="4528457"/>
            <a:ext cx="2061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FÅNGAT RÄTT MÅLGRUPP</a:t>
            </a:r>
          </a:p>
          <a:p>
            <a:pPr algn="ctr"/>
            <a:r>
              <a:rPr lang="sv-SE" sz="4400" dirty="0"/>
              <a:t>8,1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ADFDB72-EFBD-DD22-D793-DD8222B791E8}"/>
              </a:ext>
            </a:extLst>
          </p:cNvPr>
          <p:cNvSpPr txBox="1"/>
          <p:nvPr/>
        </p:nvSpPr>
        <p:spPr>
          <a:xfrm>
            <a:off x="9858974" y="4542971"/>
            <a:ext cx="163480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/>
              <a:t>HELHETSBETYG</a:t>
            </a:r>
          </a:p>
          <a:p>
            <a:pPr algn="ctr"/>
            <a:r>
              <a:rPr lang="sv-SE" sz="4400" dirty="0"/>
              <a:t>7,4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F5E1CD3-0AEC-CADE-5D77-0BB8E3801703}"/>
              </a:ext>
            </a:extLst>
          </p:cNvPr>
          <p:cNvSpPr txBox="1"/>
          <p:nvPr/>
        </p:nvSpPr>
        <p:spPr>
          <a:xfrm>
            <a:off x="362857" y="6204861"/>
            <a:ext cx="732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Svara på en skala 1 till 10 där 1 är lägsta betyg och 10 är högsta betyg.</a:t>
            </a:r>
          </a:p>
        </p:txBody>
      </p:sp>
    </p:spTree>
    <p:extLst>
      <p:ext uri="{BB962C8B-B14F-4D97-AF65-F5344CB8AC3E}">
        <p14:creationId xmlns:p14="http://schemas.microsoft.com/office/powerpoint/2010/main" val="1853401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773E05-4A1B-85F4-FA9D-D90F7811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7A74DC-7352-C76D-8DDF-53B07F550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CED36F8A-D8C3-FCE9-961A-39B5BD2D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1A99FB01-2E47-D832-763C-362DB690E4D5}"/>
              </a:ext>
            </a:extLst>
          </p:cNvPr>
          <p:cNvSpPr txBox="1">
            <a:spLocks/>
          </p:cNvSpPr>
          <p:nvPr/>
        </p:nvSpPr>
        <p:spPr>
          <a:xfrm>
            <a:off x="838200" y="2695873"/>
            <a:ext cx="10537826" cy="95410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 err="1">
                <a:solidFill>
                  <a:schemeClr val="bg1"/>
                </a:solidFill>
              </a:rPr>
              <a:t>Mässan</a:t>
            </a:r>
            <a:r>
              <a:rPr lang="en-US" sz="5600" dirty="0">
                <a:solidFill>
                  <a:schemeClr val="bg1"/>
                </a:solidFill>
              </a:rPr>
              <a:t> </a:t>
            </a:r>
            <a:r>
              <a:rPr lang="en-US" sz="5600" dirty="0" err="1">
                <a:solidFill>
                  <a:schemeClr val="bg1"/>
                </a:solidFill>
              </a:rPr>
              <a:t>och</a:t>
            </a:r>
            <a:r>
              <a:rPr lang="en-US" sz="5600" dirty="0">
                <a:solidFill>
                  <a:schemeClr val="bg1"/>
                </a:solidFill>
              </a:rPr>
              <a:t> </a:t>
            </a:r>
            <a:r>
              <a:rPr lang="en-US" sz="5600" dirty="0" err="1">
                <a:solidFill>
                  <a:schemeClr val="bg1"/>
                </a:solidFill>
              </a:rPr>
              <a:t>montrarna</a:t>
            </a:r>
            <a:r>
              <a:rPr lang="en-US" sz="5600" dirty="0">
                <a:solidFill>
                  <a:schemeClr val="bg1"/>
                </a:solidFill>
              </a:rPr>
              <a:t> </a:t>
            </a:r>
            <a:r>
              <a:rPr lang="en-US" sz="5600" dirty="0" err="1">
                <a:solidFill>
                  <a:schemeClr val="bg1"/>
                </a:solidFill>
              </a:rPr>
              <a:t>utvecklas</a:t>
            </a:r>
            <a:endParaRPr lang="en-US" sz="5600" dirty="0">
              <a:solidFill>
                <a:schemeClr val="bg1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9ED9966-89D5-7557-E9BB-F38FBC244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07" r="1" b="13110"/>
          <a:stretch/>
        </p:blipFill>
        <p:spPr>
          <a:xfrm>
            <a:off x="7" y="-3"/>
            <a:ext cx="6000749" cy="2180602"/>
          </a:xfrm>
          <a:custGeom>
            <a:avLst/>
            <a:gdLst/>
            <a:ahLst/>
            <a:cxnLst/>
            <a:rect l="l" t="t" r="r" b="b"/>
            <a:pathLst>
              <a:path w="6000749" h="2180602">
                <a:moveTo>
                  <a:pt x="0" y="0"/>
                </a:moveTo>
                <a:lnTo>
                  <a:pt x="6000749" y="0"/>
                </a:lnTo>
                <a:lnTo>
                  <a:pt x="6000749" y="1817452"/>
                </a:lnTo>
                <a:lnTo>
                  <a:pt x="5980686" y="1817518"/>
                </a:lnTo>
                <a:cubicBezTo>
                  <a:pt x="5936335" y="1820765"/>
                  <a:pt x="5892433" y="1826513"/>
                  <a:pt x="5848802" y="1832962"/>
                </a:cubicBezTo>
                <a:cubicBezTo>
                  <a:pt x="5791110" y="1841560"/>
                  <a:pt x="5731975" y="1846794"/>
                  <a:pt x="5674647" y="1855580"/>
                </a:cubicBezTo>
                <a:cubicBezTo>
                  <a:pt x="5631737" y="1862309"/>
                  <a:pt x="5588831" y="1870348"/>
                  <a:pt x="5549529" y="1881188"/>
                </a:cubicBezTo>
                <a:cubicBezTo>
                  <a:pt x="5492552" y="1897079"/>
                  <a:pt x="5442799" y="1921005"/>
                  <a:pt x="5370320" y="1914649"/>
                </a:cubicBezTo>
                <a:cubicBezTo>
                  <a:pt x="5306495" y="1909042"/>
                  <a:pt x="5248806" y="1920817"/>
                  <a:pt x="5190391" y="1932032"/>
                </a:cubicBezTo>
                <a:cubicBezTo>
                  <a:pt x="5147481" y="1940257"/>
                  <a:pt x="5104579" y="1948670"/>
                  <a:pt x="5060224" y="1953904"/>
                </a:cubicBezTo>
                <a:cubicBezTo>
                  <a:pt x="5007578" y="1960072"/>
                  <a:pt x="4948083" y="1957454"/>
                  <a:pt x="4901206" y="1968858"/>
                </a:cubicBezTo>
                <a:cubicBezTo>
                  <a:pt x="4852168" y="1980822"/>
                  <a:pt x="4811428" y="1972783"/>
                  <a:pt x="4767795" y="1969418"/>
                </a:cubicBezTo>
                <a:cubicBezTo>
                  <a:pt x="4698205" y="1964184"/>
                  <a:pt x="4628970" y="1954464"/>
                  <a:pt x="4558660" y="1966802"/>
                </a:cubicBezTo>
                <a:cubicBezTo>
                  <a:pt x="4473205" y="1981756"/>
                  <a:pt x="4388468" y="1997831"/>
                  <a:pt x="4302653" y="2012037"/>
                </a:cubicBezTo>
                <a:cubicBezTo>
                  <a:pt x="4269476" y="2017459"/>
                  <a:pt x="4233785" y="2019702"/>
                  <a:pt x="4199166" y="2022132"/>
                </a:cubicBezTo>
                <a:cubicBezTo>
                  <a:pt x="4166357" y="2024189"/>
                  <a:pt x="4127055" y="2018955"/>
                  <a:pt x="4101809" y="2026805"/>
                </a:cubicBezTo>
                <a:cubicBezTo>
                  <a:pt x="4036905" y="2046993"/>
                  <a:pt x="3970203" y="2056899"/>
                  <a:pt x="3895199" y="2056899"/>
                </a:cubicBezTo>
                <a:cubicBezTo>
                  <a:pt x="3867072" y="2056899"/>
                  <a:pt x="3839668" y="2065312"/>
                  <a:pt x="3811186" y="2066808"/>
                </a:cubicBezTo>
                <a:cubicBezTo>
                  <a:pt x="3772239" y="2068676"/>
                  <a:pt x="3727528" y="2073724"/>
                  <a:pt x="3693636" y="2066619"/>
                </a:cubicBezTo>
                <a:cubicBezTo>
                  <a:pt x="3613949" y="2049797"/>
                  <a:pt x="3549409" y="2063817"/>
                  <a:pt x="3479814" y="2080453"/>
                </a:cubicBezTo>
                <a:cubicBezTo>
                  <a:pt x="3411303" y="2096903"/>
                  <a:pt x="3339188" y="2109986"/>
                  <a:pt x="3266353" y="2120829"/>
                </a:cubicBezTo>
                <a:cubicBezTo>
                  <a:pt x="3238949" y="2124754"/>
                  <a:pt x="3206140" y="2118211"/>
                  <a:pt x="3175847" y="2116904"/>
                </a:cubicBezTo>
                <a:cubicBezTo>
                  <a:pt x="3165028" y="2116529"/>
                  <a:pt x="3153130" y="2115968"/>
                  <a:pt x="3143397" y="2117838"/>
                </a:cubicBezTo>
                <a:cubicBezTo>
                  <a:pt x="3049288" y="2135783"/>
                  <a:pt x="2953732" y="2149428"/>
                  <a:pt x="2851692" y="2140083"/>
                </a:cubicBezTo>
                <a:cubicBezTo>
                  <a:pt x="2842318" y="2139147"/>
                  <a:pt x="2831859" y="2141204"/>
                  <a:pt x="2822482" y="2142513"/>
                </a:cubicBezTo>
                <a:cubicBezTo>
                  <a:pt x="2776688" y="2149242"/>
                  <a:pt x="2731976" y="2159896"/>
                  <a:pt x="2685467" y="2162326"/>
                </a:cubicBezTo>
                <a:cubicBezTo>
                  <a:pt x="2570801" y="2168307"/>
                  <a:pt x="2455420" y="2170739"/>
                  <a:pt x="2340028" y="2174664"/>
                </a:cubicBezTo>
                <a:cubicBezTo>
                  <a:pt x="2332817" y="2174850"/>
                  <a:pt x="2325246" y="2174850"/>
                  <a:pt x="2318757" y="2176159"/>
                </a:cubicBezTo>
                <a:cubicBezTo>
                  <a:pt x="2276207" y="2184198"/>
                  <a:pt x="2239070" y="2181580"/>
                  <a:pt x="2203009" y="2166253"/>
                </a:cubicBezTo>
                <a:cubicBezTo>
                  <a:pt x="2187144" y="2159523"/>
                  <a:pt x="2165509" y="2155971"/>
                  <a:pt x="2145680" y="2152233"/>
                </a:cubicBezTo>
                <a:cubicBezTo>
                  <a:pt x="2116471" y="2146624"/>
                  <a:pt x="2086546" y="2141204"/>
                  <a:pt x="2056257" y="2137652"/>
                </a:cubicBezTo>
                <a:cubicBezTo>
                  <a:pt x="2026328" y="2134288"/>
                  <a:pt x="1994238" y="2129615"/>
                  <a:pt x="1965392" y="2132231"/>
                </a:cubicBezTo>
                <a:cubicBezTo>
                  <a:pt x="1913469" y="2136904"/>
                  <a:pt x="1864067" y="2147372"/>
                  <a:pt x="1812867" y="2154289"/>
                </a:cubicBezTo>
                <a:cubicBezTo>
                  <a:pt x="1795199" y="2156719"/>
                  <a:pt x="1775726" y="2156344"/>
                  <a:pt x="1757340" y="2156533"/>
                </a:cubicBezTo>
                <a:cubicBezTo>
                  <a:pt x="1715149" y="2157092"/>
                  <a:pt x="1671880" y="2151672"/>
                  <a:pt x="1633661" y="2167187"/>
                </a:cubicBezTo>
                <a:cubicBezTo>
                  <a:pt x="1598326" y="2181766"/>
                  <a:pt x="1562625" y="2177468"/>
                  <a:pt x="1525488" y="2166439"/>
                </a:cubicBezTo>
                <a:cubicBezTo>
                  <a:pt x="1498803" y="2158587"/>
                  <a:pt x="1468519" y="2152419"/>
                  <a:pt x="1438590" y="2149428"/>
                </a:cubicBezTo>
                <a:cubicBezTo>
                  <a:pt x="1397482" y="2145317"/>
                  <a:pt x="1356738" y="2143633"/>
                  <a:pt x="1312386" y="2146065"/>
                </a:cubicBezTo>
                <a:cubicBezTo>
                  <a:pt x="1281015" y="2147747"/>
                  <a:pt x="1255413" y="2148494"/>
                  <a:pt x="1230894" y="2158401"/>
                </a:cubicBezTo>
                <a:cubicBezTo>
                  <a:pt x="1226930" y="2159896"/>
                  <a:pt x="1219719" y="2160271"/>
                  <a:pt x="1214309" y="2160083"/>
                </a:cubicBezTo>
                <a:cubicBezTo>
                  <a:pt x="1143277" y="2156905"/>
                  <a:pt x="1072963" y="2158587"/>
                  <a:pt x="1001207" y="2160832"/>
                </a:cubicBezTo>
                <a:cubicBezTo>
                  <a:pt x="909986" y="2163821"/>
                  <a:pt x="814067" y="2155037"/>
                  <a:pt x="735104" y="2123634"/>
                </a:cubicBezTo>
                <a:cubicBezTo>
                  <a:pt x="723565" y="2118959"/>
                  <a:pt x="706257" y="2116904"/>
                  <a:pt x="691111" y="2115782"/>
                </a:cubicBezTo>
                <a:cubicBezTo>
                  <a:pt x="619719" y="2110923"/>
                  <a:pt x="547963" y="2107557"/>
                  <a:pt x="476567" y="2102136"/>
                </a:cubicBezTo>
                <a:cubicBezTo>
                  <a:pt x="437625" y="2099146"/>
                  <a:pt x="396881" y="2096528"/>
                  <a:pt x="361546" y="2088303"/>
                </a:cubicBezTo>
                <a:cubicBezTo>
                  <a:pt x="326934" y="2080267"/>
                  <a:pt x="299163" y="2070733"/>
                  <a:pt x="278611" y="2087555"/>
                </a:cubicBezTo>
                <a:cubicBezTo>
                  <a:pt x="241838" y="2078583"/>
                  <a:pt x="209740" y="2071106"/>
                  <a:pt x="178377" y="2063069"/>
                </a:cubicBezTo>
                <a:cubicBezTo>
                  <a:pt x="166834" y="2060079"/>
                  <a:pt x="157098" y="2055217"/>
                  <a:pt x="145559" y="2052413"/>
                </a:cubicBezTo>
                <a:cubicBezTo>
                  <a:pt x="133298" y="2049422"/>
                  <a:pt x="119598" y="2047554"/>
                  <a:pt x="106258" y="2046059"/>
                </a:cubicBezTo>
                <a:lnTo>
                  <a:pt x="0" y="2034015"/>
                </a:lnTo>
                <a:close/>
              </a:path>
            </a:pathLst>
          </a:custGeom>
        </p:spPr>
      </p:pic>
      <p:pic>
        <p:nvPicPr>
          <p:cNvPr id="8" name="Bildobjekt 7" descr="En bild som visar text, tak, inomhus, flera&#10;&#10;Automatiskt genererad beskrivning">
            <a:extLst>
              <a:ext uri="{FF2B5EF4-FFF2-40B4-BE49-F238E27FC236}">
                <a16:creationId xmlns:a16="http://schemas.microsoft.com/office/drawing/2014/main" id="{92C3BA1E-626A-8D18-4A37-7BAD6CFDD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58" r="1" b="11201"/>
          <a:stretch/>
        </p:blipFill>
        <p:spPr>
          <a:xfrm>
            <a:off x="6191243" y="4"/>
            <a:ext cx="6000750" cy="1867659"/>
          </a:xfrm>
          <a:custGeom>
            <a:avLst/>
            <a:gdLst/>
            <a:ahLst/>
            <a:cxnLst/>
            <a:rect l="l" t="t" r="r" b="b"/>
            <a:pathLst>
              <a:path w="6000750" h="1867659">
                <a:moveTo>
                  <a:pt x="0" y="0"/>
                </a:moveTo>
                <a:lnTo>
                  <a:pt x="6000750" y="0"/>
                </a:lnTo>
                <a:lnTo>
                  <a:pt x="6000750" y="1804153"/>
                </a:lnTo>
                <a:lnTo>
                  <a:pt x="5979548" y="1802679"/>
                </a:lnTo>
                <a:cubicBezTo>
                  <a:pt x="5935197" y="1800063"/>
                  <a:pt x="5890485" y="1798568"/>
                  <a:pt x="5846133" y="1795950"/>
                </a:cubicBezTo>
                <a:cubicBezTo>
                  <a:pt x="5775100" y="1791652"/>
                  <a:pt x="5704427" y="1786791"/>
                  <a:pt x="5633754" y="1782305"/>
                </a:cubicBezTo>
                <a:cubicBezTo>
                  <a:pt x="5604189" y="1780623"/>
                  <a:pt x="5573177" y="1775950"/>
                  <a:pt x="5545414" y="1778753"/>
                </a:cubicBezTo>
                <a:cubicBezTo>
                  <a:pt x="5475460" y="1785857"/>
                  <a:pt x="5406589" y="1783800"/>
                  <a:pt x="5336999" y="1778941"/>
                </a:cubicBezTo>
                <a:cubicBezTo>
                  <a:pt x="5313202" y="1777257"/>
                  <a:pt x="5287601" y="1777632"/>
                  <a:pt x="5264524" y="1780809"/>
                </a:cubicBezTo>
                <a:cubicBezTo>
                  <a:pt x="5217287" y="1787166"/>
                  <a:pt x="5171497" y="1796138"/>
                  <a:pt x="5124979" y="1803988"/>
                </a:cubicBezTo>
                <a:cubicBezTo>
                  <a:pt x="5119930" y="1804922"/>
                  <a:pt x="5113801" y="1805111"/>
                  <a:pt x="5108395" y="1805670"/>
                </a:cubicBezTo>
                <a:cubicBezTo>
                  <a:pt x="5077743" y="1808849"/>
                  <a:pt x="5047458" y="1812027"/>
                  <a:pt x="5016806" y="1814831"/>
                </a:cubicBezTo>
                <a:cubicBezTo>
                  <a:pt x="5000222" y="1816326"/>
                  <a:pt x="4983274" y="1816513"/>
                  <a:pt x="4966685" y="1817822"/>
                </a:cubicBezTo>
                <a:cubicBezTo>
                  <a:pt x="4902505" y="1823056"/>
                  <a:pt x="4831831" y="1814270"/>
                  <a:pt x="4776301" y="1836887"/>
                </a:cubicBezTo>
                <a:cubicBezTo>
                  <a:pt x="4740243" y="1851469"/>
                  <a:pt x="4705268" y="1848103"/>
                  <a:pt x="4666689" y="1845860"/>
                </a:cubicBezTo>
                <a:cubicBezTo>
                  <a:pt x="4637480" y="1844178"/>
                  <a:pt x="4607551" y="1844739"/>
                  <a:pt x="4577985" y="1844551"/>
                </a:cubicBezTo>
                <a:cubicBezTo>
                  <a:pt x="4526062" y="1843992"/>
                  <a:pt x="4474139" y="1843803"/>
                  <a:pt x="4422216" y="1842869"/>
                </a:cubicBezTo>
                <a:cubicBezTo>
                  <a:pt x="4405628" y="1842496"/>
                  <a:pt x="4388683" y="1837821"/>
                  <a:pt x="4372455" y="1838569"/>
                </a:cubicBezTo>
                <a:cubicBezTo>
                  <a:pt x="4297455" y="1842121"/>
                  <a:pt x="4222455" y="1847730"/>
                  <a:pt x="4147455" y="1850907"/>
                </a:cubicBezTo>
                <a:cubicBezTo>
                  <a:pt x="4104909" y="1852776"/>
                  <a:pt x="4061276" y="1849225"/>
                  <a:pt x="4019089" y="1851841"/>
                </a:cubicBezTo>
                <a:cubicBezTo>
                  <a:pt x="3970414" y="1854832"/>
                  <a:pt x="3922818" y="1862496"/>
                  <a:pt x="3874499" y="1867170"/>
                </a:cubicBezTo>
                <a:cubicBezTo>
                  <a:pt x="3861159" y="1868477"/>
                  <a:pt x="3846376" y="1866796"/>
                  <a:pt x="3832312" y="1866423"/>
                </a:cubicBezTo>
                <a:cubicBezTo>
                  <a:pt x="3816447" y="1866048"/>
                  <a:pt x="3800941" y="1865300"/>
                  <a:pt x="3785076" y="1865114"/>
                </a:cubicBezTo>
                <a:cubicBezTo>
                  <a:pt x="3736757" y="1864739"/>
                  <a:pt x="3688441" y="1865300"/>
                  <a:pt x="3640122" y="1863991"/>
                </a:cubicBezTo>
                <a:cubicBezTo>
                  <a:pt x="3610557" y="1863243"/>
                  <a:pt x="3579549" y="1855580"/>
                  <a:pt x="3552141" y="1858384"/>
                </a:cubicBezTo>
                <a:cubicBezTo>
                  <a:pt x="3496255" y="1863805"/>
                  <a:pt x="3440365" y="1851655"/>
                  <a:pt x="3384478" y="1861748"/>
                </a:cubicBezTo>
                <a:cubicBezTo>
                  <a:pt x="3367166" y="1864739"/>
                  <a:pt x="3343370" y="1857262"/>
                  <a:pt x="3322455" y="1856889"/>
                </a:cubicBezTo>
                <a:cubicBezTo>
                  <a:pt x="3270172" y="1855955"/>
                  <a:pt x="3217890" y="1856141"/>
                  <a:pt x="3165607" y="1856328"/>
                </a:cubicBezTo>
                <a:cubicBezTo>
                  <a:pt x="3118730" y="1856514"/>
                  <a:pt x="3070051" y="1853898"/>
                  <a:pt x="3024980" y="1859132"/>
                </a:cubicBezTo>
                <a:cubicBezTo>
                  <a:pt x="2977744" y="1864739"/>
                  <a:pt x="2935197" y="1863991"/>
                  <a:pt x="2889403" y="1857637"/>
                </a:cubicBezTo>
                <a:cubicBezTo>
                  <a:pt x="2858032" y="1853337"/>
                  <a:pt x="2824859" y="1852776"/>
                  <a:pt x="2792409" y="1851469"/>
                </a:cubicBezTo>
                <a:cubicBezTo>
                  <a:pt x="2757434" y="1849973"/>
                  <a:pt x="2718851" y="1853898"/>
                  <a:pt x="2687120" y="1847730"/>
                </a:cubicBezTo>
                <a:cubicBezTo>
                  <a:pt x="2592647" y="1829410"/>
                  <a:pt x="2495653" y="1825485"/>
                  <a:pt x="2396857" y="1825485"/>
                </a:cubicBezTo>
                <a:cubicBezTo>
                  <a:pt x="2378826" y="1825485"/>
                  <a:pt x="2360436" y="1828101"/>
                  <a:pt x="2343132" y="1830906"/>
                </a:cubicBezTo>
                <a:cubicBezTo>
                  <a:pt x="2242167" y="1847730"/>
                  <a:pt x="2140846" y="1846235"/>
                  <a:pt x="2038082" y="1835953"/>
                </a:cubicBezTo>
                <a:cubicBezTo>
                  <a:pt x="2016807" y="1833710"/>
                  <a:pt x="1993011" y="1833335"/>
                  <a:pt x="1971736" y="1835578"/>
                </a:cubicBezTo>
                <a:cubicBezTo>
                  <a:pt x="1911878" y="1842121"/>
                  <a:pt x="1853827" y="1852964"/>
                  <a:pt x="1793609" y="1857637"/>
                </a:cubicBezTo>
                <a:cubicBezTo>
                  <a:pt x="1694094" y="1865300"/>
                  <a:pt x="1607915" y="1839505"/>
                  <a:pt x="1518852" y="1822681"/>
                </a:cubicBezTo>
                <a:cubicBezTo>
                  <a:pt x="1434115" y="1806793"/>
                  <a:pt x="1362000" y="1770903"/>
                  <a:pt x="1261757" y="1778941"/>
                </a:cubicBezTo>
                <a:cubicBezTo>
                  <a:pt x="1251665" y="1779689"/>
                  <a:pt x="1240486" y="1774641"/>
                  <a:pt x="1229307" y="1773332"/>
                </a:cubicBezTo>
                <a:cubicBezTo>
                  <a:pt x="1198659" y="1769780"/>
                  <a:pt x="1168011" y="1765482"/>
                  <a:pt x="1137000" y="1763799"/>
                </a:cubicBezTo>
                <a:cubicBezTo>
                  <a:pt x="1099140" y="1761555"/>
                  <a:pt x="1060557" y="1762303"/>
                  <a:pt x="1022698" y="1760435"/>
                </a:cubicBezTo>
                <a:cubicBezTo>
                  <a:pt x="974019" y="1758192"/>
                  <a:pt x="926063" y="1752210"/>
                  <a:pt x="877744" y="1752210"/>
                </a:cubicBezTo>
                <a:cubicBezTo>
                  <a:pt x="838802" y="1752210"/>
                  <a:pt x="800219" y="1759126"/>
                  <a:pt x="761640" y="1762492"/>
                </a:cubicBezTo>
                <a:cubicBezTo>
                  <a:pt x="707192" y="1767164"/>
                  <a:pt x="647335" y="1765855"/>
                  <a:pt x="599379" y="1777819"/>
                </a:cubicBezTo>
                <a:cubicBezTo>
                  <a:pt x="548179" y="1790530"/>
                  <a:pt x="499500" y="1796325"/>
                  <a:pt x="446494" y="1792400"/>
                </a:cubicBezTo>
                <a:cubicBezTo>
                  <a:pt x="428827" y="1791091"/>
                  <a:pt x="406110" y="1783239"/>
                  <a:pt x="398179" y="1775203"/>
                </a:cubicBezTo>
                <a:cubicBezTo>
                  <a:pt x="380508" y="1757258"/>
                  <a:pt x="356352" y="1754078"/>
                  <a:pt x="323538" y="1760248"/>
                </a:cubicBezTo>
                <a:cubicBezTo>
                  <a:pt x="295052" y="1765482"/>
                  <a:pt x="260077" y="1768098"/>
                  <a:pt x="240608" y="1778193"/>
                </a:cubicBezTo>
                <a:cubicBezTo>
                  <a:pt x="185437" y="1806793"/>
                  <a:pt x="115123" y="1807727"/>
                  <a:pt x="46616" y="1815390"/>
                </a:cubicBezTo>
                <a:lnTo>
                  <a:pt x="0" y="1816030"/>
                </a:lnTo>
                <a:close/>
              </a:path>
            </a:pathLst>
          </a:custGeom>
        </p:spPr>
      </p:pic>
      <p:sp>
        <p:nvSpPr>
          <p:cNvPr id="9" name="Freeform: Shape 51">
            <a:extLst>
              <a:ext uri="{FF2B5EF4-FFF2-40B4-BE49-F238E27FC236}">
                <a16:creationId xmlns:a16="http://schemas.microsoft.com/office/drawing/2014/main" id="{2237BB08-A0F9-0DE8-B35D-4CE35A3B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12192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53">
            <a:extLst>
              <a:ext uri="{FF2B5EF4-FFF2-40B4-BE49-F238E27FC236}">
                <a16:creationId xmlns:a16="http://schemas.microsoft.com/office/drawing/2014/main" id="{2F5E54BC-F250-15C2-6C13-DE07782B0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12192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Bildobjekt 10" descr="En bild som visar text, tak, inomhus&#10;&#10;Automatiskt genererad beskrivning">
            <a:extLst>
              <a:ext uri="{FF2B5EF4-FFF2-40B4-BE49-F238E27FC236}">
                <a16:creationId xmlns:a16="http://schemas.microsoft.com/office/drawing/2014/main" id="{905EB140-F215-146D-CEA9-F6C31B7A95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364" r="1" b="1750"/>
          <a:stretch/>
        </p:blipFill>
        <p:spPr>
          <a:xfrm>
            <a:off x="7" y="4626672"/>
            <a:ext cx="6000749" cy="2231333"/>
          </a:xfrm>
          <a:custGeom>
            <a:avLst/>
            <a:gdLst/>
            <a:ahLst/>
            <a:cxnLst/>
            <a:rect l="l" t="t" r="r" b="b"/>
            <a:pathLst>
              <a:path w="6000749" h="2231333">
                <a:moveTo>
                  <a:pt x="0" y="0"/>
                </a:moveTo>
                <a:lnTo>
                  <a:pt x="72691" y="17406"/>
                </a:lnTo>
                <a:cubicBezTo>
                  <a:pt x="148481" y="30383"/>
                  <a:pt x="220742" y="46698"/>
                  <a:pt x="296226" y="60097"/>
                </a:cubicBezTo>
                <a:cubicBezTo>
                  <a:pt x="370206" y="73144"/>
                  <a:pt x="437720" y="89379"/>
                  <a:pt x="480349" y="125216"/>
                </a:cubicBezTo>
                <a:cubicBezTo>
                  <a:pt x="499356" y="141007"/>
                  <a:pt x="525382" y="157498"/>
                  <a:pt x="557943" y="163615"/>
                </a:cubicBezTo>
                <a:cubicBezTo>
                  <a:pt x="604345" y="172288"/>
                  <a:pt x="661153" y="169660"/>
                  <a:pt x="711165" y="175553"/>
                </a:cubicBezTo>
                <a:cubicBezTo>
                  <a:pt x="770063" y="182444"/>
                  <a:pt x="837588" y="186028"/>
                  <a:pt x="879549" y="204398"/>
                </a:cubicBezTo>
                <a:cubicBezTo>
                  <a:pt x="916855" y="220790"/>
                  <a:pt x="953854" y="232504"/>
                  <a:pt x="1001116" y="239544"/>
                </a:cubicBezTo>
                <a:cubicBezTo>
                  <a:pt x="1034231" y="244450"/>
                  <a:pt x="1060246" y="258298"/>
                  <a:pt x="1094195" y="261386"/>
                </a:cubicBezTo>
                <a:cubicBezTo>
                  <a:pt x="1138866" y="265586"/>
                  <a:pt x="1183578" y="267515"/>
                  <a:pt x="1223714" y="278216"/>
                </a:cubicBezTo>
                <a:cubicBezTo>
                  <a:pt x="1265355" y="289268"/>
                  <a:pt x="1311850" y="296041"/>
                  <a:pt x="1355118" y="305728"/>
                </a:cubicBezTo>
                <a:cubicBezTo>
                  <a:pt x="1378079" y="310949"/>
                  <a:pt x="1397488" y="319320"/>
                  <a:pt x="1419786" y="325014"/>
                </a:cubicBezTo>
                <a:cubicBezTo>
                  <a:pt x="1460608" y="335427"/>
                  <a:pt x="1502094" y="345369"/>
                  <a:pt x="1543857" y="354704"/>
                </a:cubicBezTo>
                <a:cubicBezTo>
                  <a:pt x="1585615" y="364042"/>
                  <a:pt x="1625938" y="376037"/>
                  <a:pt x="1671046" y="380742"/>
                </a:cubicBezTo>
                <a:cubicBezTo>
                  <a:pt x="1747931" y="388655"/>
                  <a:pt x="1830546" y="388197"/>
                  <a:pt x="1905505" y="397894"/>
                </a:cubicBezTo>
                <a:cubicBezTo>
                  <a:pt x="1981587" y="407809"/>
                  <a:pt x="2054123" y="423518"/>
                  <a:pt x="2122945" y="441265"/>
                </a:cubicBezTo>
                <a:cubicBezTo>
                  <a:pt x="2177385" y="455212"/>
                  <a:pt x="2228581" y="469434"/>
                  <a:pt x="2294752" y="471132"/>
                </a:cubicBezTo>
                <a:cubicBezTo>
                  <a:pt x="2331677" y="472097"/>
                  <a:pt x="2371413" y="480022"/>
                  <a:pt x="2395408" y="492459"/>
                </a:cubicBezTo>
                <a:cubicBezTo>
                  <a:pt x="2447358" y="519600"/>
                  <a:pt x="2511091" y="534866"/>
                  <a:pt x="2582175" y="545493"/>
                </a:cubicBezTo>
                <a:cubicBezTo>
                  <a:pt x="2677109" y="559894"/>
                  <a:pt x="2771051" y="575003"/>
                  <a:pt x="2866262" y="588797"/>
                </a:cubicBezTo>
                <a:cubicBezTo>
                  <a:pt x="2922430" y="597022"/>
                  <a:pt x="2978375" y="606222"/>
                  <a:pt x="3037156" y="609731"/>
                </a:cubicBezTo>
                <a:cubicBezTo>
                  <a:pt x="3157312" y="617135"/>
                  <a:pt x="3279825" y="620613"/>
                  <a:pt x="3400819" y="626199"/>
                </a:cubicBezTo>
                <a:cubicBezTo>
                  <a:pt x="3440401" y="627914"/>
                  <a:pt x="3478288" y="633082"/>
                  <a:pt x="3518455" y="633772"/>
                </a:cubicBezTo>
                <a:cubicBezTo>
                  <a:pt x="3561909" y="634558"/>
                  <a:pt x="3607887" y="630076"/>
                  <a:pt x="3651344" y="630862"/>
                </a:cubicBezTo>
                <a:cubicBezTo>
                  <a:pt x="3723634" y="632065"/>
                  <a:pt x="3794232" y="636721"/>
                  <a:pt x="3866545" y="638110"/>
                </a:cubicBezTo>
                <a:cubicBezTo>
                  <a:pt x="4006048" y="640676"/>
                  <a:pt x="4145775" y="642267"/>
                  <a:pt x="4285473" y="643672"/>
                </a:cubicBezTo>
                <a:cubicBezTo>
                  <a:pt x="4315376" y="643937"/>
                  <a:pt x="4347227" y="639960"/>
                  <a:pt x="4376827" y="640645"/>
                </a:cubicBezTo>
                <a:cubicBezTo>
                  <a:pt x="4455422" y="642649"/>
                  <a:pt x="4533821" y="645812"/>
                  <a:pt x="4611885" y="649215"/>
                </a:cubicBezTo>
                <a:cubicBezTo>
                  <a:pt x="4659174" y="651343"/>
                  <a:pt x="4705683" y="655658"/>
                  <a:pt x="4753275" y="657364"/>
                </a:cubicBezTo>
                <a:cubicBezTo>
                  <a:pt x="4791350" y="658729"/>
                  <a:pt x="4830284" y="658461"/>
                  <a:pt x="4869418" y="657033"/>
                </a:cubicBezTo>
                <a:cubicBezTo>
                  <a:pt x="4903115" y="655813"/>
                  <a:pt x="4937687" y="650502"/>
                  <a:pt x="4971135" y="650073"/>
                </a:cubicBezTo>
                <a:cubicBezTo>
                  <a:pt x="5061658" y="648863"/>
                  <a:pt x="5151317" y="649289"/>
                  <a:pt x="5241230" y="648922"/>
                </a:cubicBezTo>
                <a:cubicBezTo>
                  <a:pt x="5277253" y="648693"/>
                  <a:pt x="5313811" y="647065"/>
                  <a:pt x="5348950" y="648282"/>
                </a:cubicBezTo>
                <a:cubicBezTo>
                  <a:pt x="5442985" y="651293"/>
                  <a:pt x="5535910" y="656727"/>
                  <a:pt x="5630173" y="658762"/>
                </a:cubicBezTo>
                <a:cubicBezTo>
                  <a:pt x="5708356" y="660447"/>
                  <a:pt x="5788181" y="658310"/>
                  <a:pt x="5867229" y="658361"/>
                </a:cubicBezTo>
                <a:cubicBezTo>
                  <a:pt x="5900756" y="658488"/>
                  <a:pt x="5933146" y="660852"/>
                  <a:pt x="5966564" y="660237"/>
                </a:cubicBezTo>
                <a:lnTo>
                  <a:pt x="6000749" y="659420"/>
                </a:lnTo>
                <a:lnTo>
                  <a:pt x="6000749" y="2231333"/>
                </a:lnTo>
                <a:lnTo>
                  <a:pt x="0" y="2231333"/>
                </a:lnTo>
                <a:close/>
              </a:path>
            </a:pathLst>
          </a:custGeom>
        </p:spPr>
      </p:pic>
      <p:pic>
        <p:nvPicPr>
          <p:cNvPr id="12" name="Platshållare för innehåll 4">
            <a:extLst>
              <a:ext uri="{FF2B5EF4-FFF2-40B4-BE49-F238E27FC236}">
                <a16:creationId xmlns:a16="http://schemas.microsoft.com/office/drawing/2014/main" id="{6A16BB52-737B-BAB4-FEFD-76C205DCE5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688" r="1" b="10889"/>
          <a:stretch/>
        </p:blipFill>
        <p:spPr>
          <a:xfrm>
            <a:off x="6191243" y="4546610"/>
            <a:ext cx="6000750" cy="2311390"/>
          </a:xfrm>
          <a:custGeom>
            <a:avLst/>
            <a:gdLst/>
            <a:ahLst/>
            <a:cxnLst/>
            <a:rect l="l" t="t" r="r" b="b"/>
            <a:pathLst>
              <a:path w="6000750" h="2311390">
                <a:moveTo>
                  <a:pt x="6000750" y="0"/>
                </a:moveTo>
                <a:lnTo>
                  <a:pt x="6000750" y="2311390"/>
                </a:lnTo>
                <a:lnTo>
                  <a:pt x="0" y="2311390"/>
                </a:lnTo>
                <a:lnTo>
                  <a:pt x="0" y="734920"/>
                </a:lnTo>
                <a:lnTo>
                  <a:pt x="1095" y="734894"/>
                </a:lnTo>
                <a:cubicBezTo>
                  <a:pt x="43984" y="734250"/>
                  <a:pt x="86048" y="738067"/>
                  <a:pt x="129385" y="735472"/>
                </a:cubicBezTo>
                <a:cubicBezTo>
                  <a:pt x="232307" y="729284"/>
                  <a:pt x="335601" y="720589"/>
                  <a:pt x="439001" y="712634"/>
                </a:cubicBezTo>
                <a:cubicBezTo>
                  <a:pt x="545634" y="704406"/>
                  <a:pt x="651969" y="696599"/>
                  <a:pt x="758504" y="687629"/>
                </a:cubicBezTo>
                <a:cubicBezTo>
                  <a:pt x="816779" y="682526"/>
                  <a:pt x="875044" y="674778"/>
                  <a:pt x="933292" y="669489"/>
                </a:cubicBezTo>
                <a:cubicBezTo>
                  <a:pt x="984352" y="664848"/>
                  <a:pt x="1035370" y="662477"/>
                  <a:pt x="1086506" y="658393"/>
                </a:cubicBezTo>
                <a:cubicBezTo>
                  <a:pt x="1130782" y="654718"/>
                  <a:pt x="1175257" y="649884"/>
                  <a:pt x="1219534" y="646211"/>
                </a:cubicBezTo>
                <a:cubicBezTo>
                  <a:pt x="1290462" y="640432"/>
                  <a:pt x="1361113" y="635263"/>
                  <a:pt x="1431711" y="629722"/>
                </a:cubicBezTo>
                <a:cubicBezTo>
                  <a:pt x="1461217" y="627211"/>
                  <a:pt x="1492578" y="627456"/>
                  <a:pt x="1519667" y="620761"/>
                </a:cubicBezTo>
                <a:cubicBezTo>
                  <a:pt x="1587916" y="603847"/>
                  <a:pt x="1656387" y="596155"/>
                  <a:pt x="1725966" y="591136"/>
                </a:cubicBezTo>
                <a:cubicBezTo>
                  <a:pt x="1749762" y="589442"/>
                  <a:pt x="1775054" y="585455"/>
                  <a:pt x="1797450" y="579050"/>
                </a:cubicBezTo>
                <a:cubicBezTo>
                  <a:pt x="1843316" y="566085"/>
                  <a:pt x="1887380" y="550735"/>
                  <a:pt x="1932323" y="536394"/>
                </a:cubicBezTo>
                <a:cubicBezTo>
                  <a:pt x="1937189" y="534756"/>
                  <a:pt x="1943230" y="533703"/>
                  <a:pt x="1948503" y="532386"/>
                </a:cubicBezTo>
                <a:cubicBezTo>
                  <a:pt x="1978398" y="524909"/>
                  <a:pt x="2007931" y="517486"/>
                  <a:pt x="2037880" y="510381"/>
                </a:cubicBezTo>
                <a:cubicBezTo>
                  <a:pt x="2054086" y="506558"/>
                  <a:pt x="2070838" y="503979"/>
                  <a:pt x="2087076" y="500340"/>
                </a:cubicBezTo>
                <a:cubicBezTo>
                  <a:pt x="2149873" y="486094"/>
                  <a:pt x="2221079" y="484810"/>
                  <a:pt x="2272858" y="454575"/>
                </a:cubicBezTo>
                <a:cubicBezTo>
                  <a:pt x="2306495" y="435047"/>
                  <a:pt x="2341595" y="433439"/>
                  <a:pt x="2380104" y="430211"/>
                </a:cubicBezTo>
                <a:cubicBezTo>
                  <a:pt x="2409257" y="427750"/>
                  <a:pt x="2438807" y="422967"/>
                  <a:pt x="2468103" y="418977"/>
                </a:cubicBezTo>
                <a:cubicBezTo>
                  <a:pt x="2519585" y="412197"/>
                  <a:pt x="2571014" y="405050"/>
                  <a:pt x="2622548" y="398641"/>
                </a:cubicBezTo>
                <a:cubicBezTo>
                  <a:pt x="2639023" y="396667"/>
                  <a:pt x="2656458" y="398902"/>
                  <a:pt x="2672418" y="395869"/>
                </a:cubicBezTo>
                <a:cubicBezTo>
                  <a:pt x="2746164" y="381759"/>
                  <a:pt x="2819620" y="365613"/>
                  <a:pt x="2893419" y="351874"/>
                </a:cubicBezTo>
                <a:cubicBezTo>
                  <a:pt x="2935275" y="344016"/>
                  <a:pt x="2978972" y="341367"/>
                  <a:pt x="3020366" y="332819"/>
                </a:cubicBezTo>
                <a:cubicBezTo>
                  <a:pt x="3068131" y="322983"/>
                  <a:pt x="3114167" y="308673"/>
                  <a:pt x="3161342" y="297221"/>
                </a:cubicBezTo>
                <a:cubicBezTo>
                  <a:pt x="3174363" y="294043"/>
                  <a:pt x="3189236" y="293620"/>
                  <a:pt x="3203211" y="292002"/>
                </a:cubicBezTo>
                <a:cubicBezTo>
                  <a:pt x="3218970" y="290132"/>
                  <a:pt x="3234426" y="288683"/>
                  <a:pt x="3250159" y="286626"/>
                </a:cubicBezTo>
                <a:cubicBezTo>
                  <a:pt x="3298046" y="280173"/>
                  <a:pt x="3345799" y="272793"/>
                  <a:pt x="3393818" y="267264"/>
                </a:cubicBezTo>
                <a:cubicBezTo>
                  <a:pt x="3423192" y="263828"/>
                  <a:pt x="3454972" y="267035"/>
                  <a:pt x="3481709" y="260387"/>
                </a:cubicBezTo>
                <a:cubicBezTo>
                  <a:pt x="3536269" y="247128"/>
                  <a:pt x="3593315" y="251261"/>
                  <a:pt x="3647216" y="233376"/>
                </a:cubicBezTo>
                <a:cubicBezTo>
                  <a:pt x="3663932" y="227970"/>
                  <a:pt x="3688545" y="232011"/>
                  <a:pt x="3709303" y="229426"/>
                </a:cubicBezTo>
                <a:cubicBezTo>
                  <a:pt x="3761194" y="222966"/>
                  <a:pt x="3812926" y="215397"/>
                  <a:pt x="3864658" y="207827"/>
                </a:cubicBezTo>
                <a:cubicBezTo>
                  <a:pt x="3911039" y="201022"/>
                  <a:pt x="3959599" y="196736"/>
                  <a:pt x="4003479" y="185188"/>
                </a:cubicBezTo>
                <a:cubicBezTo>
                  <a:pt x="4049450" y="172966"/>
                  <a:pt x="4091676" y="167696"/>
                  <a:pt x="4137908" y="167519"/>
                </a:cubicBezTo>
                <a:cubicBezTo>
                  <a:pt x="4169572" y="167345"/>
                  <a:pt x="4202492" y="163215"/>
                  <a:pt x="4234801" y="159925"/>
                </a:cubicBezTo>
                <a:cubicBezTo>
                  <a:pt x="4269637" y="156466"/>
                  <a:pt x="4307279" y="147130"/>
                  <a:pt x="4339563" y="148755"/>
                </a:cubicBezTo>
                <a:cubicBezTo>
                  <a:pt x="4435676" y="153547"/>
                  <a:pt x="4532252" y="143733"/>
                  <a:pt x="4630058" y="129778"/>
                </a:cubicBezTo>
                <a:cubicBezTo>
                  <a:pt x="4647908" y="127231"/>
                  <a:pt x="4665744" y="122044"/>
                  <a:pt x="4682478" y="116824"/>
                </a:cubicBezTo>
                <a:cubicBezTo>
                  <a:pt x="4780055" y="85907"/>
                  <a:pt x="4880571" y="73077"/>
                  <a:pt x="4983757" y="68740"/>
                </a:cubicBezTo>
                <a:cubicBezTo>
                  <a:pt x="5005136" y="67956"/>
                  <a:pt x="5028746" y="64966"/>
                  <a:pt x="5049491" y="59740"/>
                </a:cubicBezTo>
                <a:cubicBezTo>
                  <a:pt x="5107825" y="44808"/>
                  <a:pt x="5163762" y="25875"/>
                  <a:pt x="5222717" y="12743"/>
                </a:cubicBezTo>
                <a:cubicBezTo>
                  <a:pt x="5320152" y="-8899"/>
                  <a:pt x="5409110" y="4465"/>
                  <a:pt x="5499656" y="8541"/>
                </a:cubicBezTo>
                <a:cubicBezTo>
                  <a:pt x="5585788" y="12301"/>
                  <a:pt x="5662249" y="37645"/>
                  <a:pt x="5760352" y="15529"/>
                </a:cubicBezTo>
                <a:cubicBezTo>
                  <a:pt x="5770237" y="13363"/>
                  <a:pt x="5782017" y="16781"/>
                  <a:pt x="5793269" y="16498"/>
                </a:cubicBezTo>
                <a:cubicBezTo>
                  <a:pt x="5824111" y="15685"/>
                  <a:pt x="5855059" y="15611"/>
                  <a:pt x="5885997" y="12898"/>
                </a:cubicBezTo>
                <a:cubicBezTo>
                  <a:pt x="5923794" y="9771"/>
                  <a:pt x="5961885" y="3581"/>
                  <a:pt x="5999628" y="83"/>
                </a:cubicBezTo>
                <a:close/>
              </a:path>
            </a:pathLst>
          </a:custGeom>
        </p:spPr>
      </p:pic>
      <p:grpSp>
        <p:nvGrpSpPr>
          <p:cNvPr id="13" name="Group 55">
            <a:extLst>
              <a:ext uri="{FF2B5EF4-FFF2-40B4-BE49-F238E27FC236}">
                <a16:creationId xmlns:a16="http://schemas.microsoft.com/office/drawing/2014/main" id="{9566A804-5D08-80E6-641F-760853664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083182"/>
            <a:ext cx="12192000" cy="1203823"/>
            <a:chOff x="0" y="4083182"/>
            <a:chExt cx="12192000" cy="1203823"/>
          </a:xfrm>
          <a:effectLst>
            <a:outerShdw blurRad="381000" dist="152400" dir="16200000" rotWithShape="0">
              <a:prstClr val="black">
                <a:alpha val="10000"/>
              </a:prstClr>
            </a:outerShdw>
          </a:effectLst>
        </p:grpSpPr>
        <p:sp>
          <p:nvSpPr>
            <p:cNvPr id="14" name="Freeform: Shape 56">
              <a:extLst>
                <a:ext uri="{FF2B5EF4-FFF2-40B4-BE49-F238E27FC236}">
                  <a16:creationId xmlns:a16="http://schemas.microsoft.com/office/drawing/2014/main" id="{638A6B6E-BD6C-563B-A538-E39211957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57">
              <a:extLst>
                <a:ext uri="{FF2B5EF4-FFF2-40B4-BE49-F238E27FC236}">
                  <a16:creationId xmlns:a16="http://schemas.microsoft.com/office/drawing/2014/main" id="{92BC0C90-57BB-71F9-F874-B60CF3316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228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D1E85C0-664F-5C26-4F08-C834C7E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Antal besökare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75CBECD4-D091-9EAD-2592-5A70B8AEA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3600" b="1" dirty="0"/>
              <a:t>4 mässor</a:t>
            </a:r>
          </a:p>
          <a:p>
            <a:pPr marL="0" indent="0">
              <a:buNone/>
            </a:pPr>
            <a:r>
              <a:rPr lang="sv-SE" dirty="0"/>
              <a:t>Besökare </a:t>
            </a:r>
            <a:br>
              <a:rPr lang="sv-SE" dirty="0"/>
            </a:br>
            <a:r>
              <a:rPr lang="sv-SE" sz="8000" b="1" dirty="0"/>
              <a:t>8 150</a:t>
            </a:r>
          </a:p>
          <a:p>
            <a:pPr marL="0" indent="0">
              <a:buNone/>
            </a:pPr>
            <a:r>
              <a:rPr lang="sv-SE" dirty="0"/>
              <a:t>Alla seminarierna</a:t>
            </a:r>
          </a:p>
          <a:p>
            <a:pPr marL="0" indent="0">
              <a:buNone/>
            </a:pPr>
            <a:r>
              <a:rPr lang="sv-SE" sz="8000" b="1" dirty="0"/>
              <a:t>29 200  </a:t>
            </a:r>
            <a:r>
              <a:rPr lang="sv-SE" dirty="0"/>
              <a:t>				 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2807AE6-251F-1BB7-E87D-8C7275D5D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156" y="167789"/>
            <a:ext cx="4336144" cy="228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D1E85C0-664F-5C26-4F08-C834C7E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 b="1" dirty="0">
                <a:solidFill>
                  <a:srgbClr val="FFFFFF"/>
                </a:solidFill>
              </a:rPr>
              <a:t>26-28</a:t>
            </a:r>
            <a:br>
              <a:rPr lang="sv-SE" b="1" dirty="0">
                <a:solidFill>
                  <a:srgbClr val="FFFFFF"/>
                </a:solidFill>
              </a:rPr>
            </a:br>
            <a:r>
              <a:rPr lang="sv-SE" b="1" dirty="0">
                <a:solidFill>
                  <a:srgbClr val="FFFFFF"/>
                </a:solidFill>
              </a:rPr>
              <a:t>oktober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75CBECD4-D091-9EAD-2592-5A70B8AEA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26 oktober</a:t>
            </a:r>
          </a:p>
          <a:p>
            <a:pPr marL="0" indent="0">
              <a:buNone/>
            </a:pPr>
            <a:r>
              <a:rPr lang="sv-SE" dirty="0"/>
              <a:t>TEMA STARTA EGET, </a:t>
            </a:r>
            <a:r>
              <a:rPr lang="sv-SE" dirty="0" err="1"/>
              <a:t>kl</a:t>
            </a:r>
            <a:r>
              <a:rPr lang="sv-SE" dirty="0"/>
              <a:t> 18-21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r>
              <a:rPr lang="sv-SE" dirty="0"/>
              <a:t>27 oktober</a:t>
            </a:r>
          </a:p>
          <a:p>
            <a:pPr marL="0" indent="0">
              <a:buNone/>
            </a:pPr>
            <a:r>
              <a:rPr lang="sv-SE" dirty="0">
                <a:highlight>
                  <a:srgbClr val="FFFF00"/>
                </a:highlight>
              </a:rPr>
              <a:t>TEMA DRIVA OCH UTVECKLA, </a:t>
            </a:r>
            <a:r>
              <a:rPr lang="sv-SE" dirty="0" err="1">
                <a:highlight>
                  <a:srgbClr val="FFFF00"/>
                </a:highlight>
              </a:rPr>
              <a:t>kl</a:t>
            </a:r>
            <a:r>
              <a:rPr lang="sv-SE" dirty="0">
                <a:highlight>
                  <a:srgbClr val="FFFF00"/>
                </a:highlight>
              </a:rPr>
              <a:t> 18-21</a:t>
            </a:r>
            <a:br>
              <a:rPr lang="sv-SE" dirty="0">
                <a:highlight>
                  <a:srgbClr val="FFFF00"/>
                </a:highlight>
              </a:rPr>
            </a:br>
            <a:br>
              <a:rPr lang="sv-SE" dirty="0">
                <a:highlight>
                  <a:srgbClr val="FFFF00"/>
                </a:highlight>
              </a:rPr>
            </a:br>
            <a:r>
              <a:rPr lang="sv-SE" dirty="0"/>
              <a:t>28 oktober</a:t>
            </a:r>
          </a:p>
          <a:p>
            <a:pPr marL="0" indent="0">
              <a:buNone/>
            </a:pPr>
            <a:r>
              <a:rPr lang="sv-SE" dirty="0">
                <a:highlight>
                  <a:srgbClr val="FFFF00"/>
                </a:highlight>
              </a:rPr>
              <a:t>Frukost &amp; nätverk med program The Park</a:t>
            </a:r>
          </a:p>
          <a:p>
            <a:pPr marL="0" indent="0">
              <a:buNone/>
            </a:pPr>
            <a:r>
              <a:rPr lang="sv-SE" dirty="0"/>
              <a:t>TEMA STARTA OCH DRIVA FÖRETAG, </a:t>
            </a:r>
            <a:r>
              <a:rPr lang="sv-SE" dirty="0" err="1"/>
              <a:t>kl</a:t>
            </a:r>
            <a:r>
              <a:rPr lang="sv-SE" dirty="0"/>
              <a:t> 8-12			 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2807AE6-251F-1BB7-E87D-8C7275D5D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156" y="167789"/>
            <a:ext cx="4336144" cy="228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8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9D7C00C-E6BF-B648-30B3-ABDD6BE5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Besöksprofil – välj det som passar bäst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objekt 3">
            <a:extLst>
              <a:ext uri="{FF2B5EF4-FFF2-40B4-BE49-F238E27FC236}">
                <a16:creationId xmlns:a16="http://schemas.microsoft.com/office/drawing/2014/main" id="{BDF9B936-E3DB-CF81-0388-5ED8D053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882" y="5783608"/>
            <a:ext cx="2036430" cy="1074392"/>
          </a:xfrm>
          <a:prstGeom prst="rect">
            <a:avLst/>
          </a:prstGeom>
        </p:spPr>
      </p:pic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95420043-0A60-4B8B-76EB-E2D31D85BE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914176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6283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1661914-2CB1-0D1C-834B-DBFCBF65B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Jag vill gärna veta mer 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>
            <a:extLst>
              <a:ext uri="{FF2B5EF4-FFF2-40B4-BE49-F238E27FC236}">
                <a16:creationId xmlns:a16="http://schemas.microsoft.com/office/drawing/2014/main" id="{AD11CAFC-0196-C252-EDAB-0657CF964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114" y="5532211"/>
            <a:ext cx="2036430" cy="1074392"/>
          </a:xfrm>
          <a:prstGeom prst="rect">
            <a:avLst/>
          </a:prstGeom>
        </p:spPr>
      </p:pic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BEEFB9D0-4713-4332-51AC-0794DCCBD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2003363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1628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91CE68C-9F44-0AD1-D308-97072FC3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sv-SE" sz="3600" dirty="0">
                <a:solidFill>
                  <a:srgbClr val="FFFFFF"/>
                </a:solidFill>
              </a:rPr>
              <a:t>Besökarna kommer ifrån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E0855A3-1EF1-F2D2-795F-B457794F6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928" y="5783608"/>
            <a:ext cx="2036430" cy="1074392"/>
          </a:xfrm>
          <a:prstGeom prst="rect">
            <a:avLst/>
          </a:prstGeom>
        </p:spPr>
      </p:pic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0041D8B7-0FA1-A6BF-F9BB-4DB464ADC8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160385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3857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92D33D7-3D23-00C2-1BD8-1044B7C9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sv-SE" sz="6000" dirty="0">
                <a:solidFill>
                  <a:schemeClr val="bg1"/>
                </a:solidFill>
              </a:rPr>
              <a:t>Ålder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7DA998A-786C-9633-96E7-1FCAEE97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599" y="5700412"/>
            <a:ext cx="2036430" cy="1074392"/>
          </a:xfrm>
          <a:prstGeom prst="rect">
            <a:avLst/>
          </a:prstGeom>
        </p:spPr>
      </p:pic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3E1DC6A7-6510-2C96-5299-F1B4AE1681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78249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71994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153B254-635E-709E-B80E-584FEDB2C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sv-SE" sz="6000" dirty="0">
                <a:solidFill>
                  <a:schemeClr val="bg1"/>
                </a:solidFill>
              </a:rPr>
              <a:t>Är du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C9E04A2-FAF8-26BF-7D26-47042BFA9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599" y="5729114"/>
            <a:ext cx="2036430" cy="1074392"/>
          </a:xfrm>
          <a:prstGeom prst="rect">
            <a:avLst/>
          </a:prstGeom>
        </p:spPr>
      </p:pic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0275D916-E968-14B0-3E14-27DC07765B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646689"/>
              </p:ext>
            </p:extLst>
          </p:nvPr>
        </p:nvGraphicFramePr>
        <p:xfrm>
          <a:off x="5468389" y="620392"/>
          <a:ext cx="5946863" cy="510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9929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D214E8A-463A-FB75-4206-6F0DDD8B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sv-SE" sz="6000" dirty="0">
                <a:solidFill>
                  <a:schemeClr val="bg1"/>
                </a:solidFill>
              </a:rPr>
              <a:t>Har du besökt en digital mässa tidigare?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EEE7616-91BE-012A-9243-28746FEC7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599" y="5700412"/>
            <a:ext cx="2036430" cy="1074392"/>
          </a:xfrm>
          <a:prstGeom prst="rect">
            <a:avLst/>
          </a:prstGeom>
        </p:spPr>
      </p:pic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8A999257-0386-B6E4-3741-86380D1A25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696213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95975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23867</TotalTime>
  <Words>307</Words>
  <Application>Microsoft Macintosh PowerPoint</Application>
  <PresentationFormat>Bredbild</PresentationFormat>
  <Paragraphs>84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26-28 oktober 2022</vt:lpstr>
      <vt:lpstr>Antal besökare</vt:lpstr>
      <vt:lpstr>26-28 oktober</vt:lpstr>
      <vt:lpstr>Besöksprofil – välj det som passar bäst</vt:lpstr>
      <vt:lpstr>Jag vill gärna veta mer om</vt:lpstr>
      <vt:lpstr>Besökarna kommer ifrån</vt:lpstr>
      <vt:lpstr>Ålder</vt:lpstr>
      <vt:lpstr>Är du</vt:lpstr>
      <vt:lpstr>Har du besökt en digital mässa tidigare?</vt:lpstr>
      <vt:lpstr>Kan du tänka dig att besöka mässan igen?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Konceptutveckling</dc:title>
  <dc:creator>Mats Evergren</dc:creator>
  <cp:lastModifiedBy>Mats Evergren</cp:lastModifiedBy>
  <cp:revision>16</cp:revision>
  <cp:lastPrinted>2022-06-21T07:43:34Z</cp:lastPrinted>
  <dcterms:created xsi:type="dcterms:W3CDTF">2022-05-17T13:42:21Z</dcterms:created>
  <dcterms:modified xsi:type="dcterms:W3CDTF">2022-08-18T14:35:36Z</dcterms:modified>
</cp:coreProperties>
</file>