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erriweather Sans"/>
      <p:regular r:id="rId11"/>
      <p:bold r:id="rId12"/>
      <p:italic r:id="rId13"/>
      <p:boldItalic r:id="rId14"/>
    </p:embeddedFont>
    <p:embeddedFont>
      <p:font typeface="Proxima Nova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98">
          <p15:clr>
            <a:srgbClr val="A4A3A4"/>
          </p15:clr>
        </p15:guide>
        <p15:guide id="2" orient="horz" pos="3094">
          <p15:clr>
            <a:srgbClr val="A4A3A4"/>
          </p15:clr>
        </p15:guide>
        <p15:guide id="3" orient="horz" pos="1604">
          <p15:clr>
            <a:srgbClr val="A4A3A4"/>
          </p15:clr>
        </p15:guide>
        <p15:guide id="4" orient="horz" pos="251">
          <p15:clr>
            <a:srgbClr val="A4A3A4"/>
          </p15:clr>
        </p15:guide>
        <p15:guide id="5" pos="5476">
          <p15:clr>
            <a:srgbClr val="A4A3A4"/>
          </p15:clr>
        </p15:guide>
        <p15:guide id="6" pos="2880">
          <p15:clr>
            <a:srgbClr val="A4A3A4"/>
          </p15:clr>
        </p15:guide>
        <p15:guide id="7" pos="28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j9XE/O2rwRwwVPAYtMjCK2ZfE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98" orient="horz"/>
        <p:guide pos="3094" orient="horz"/>
        <p:guide pos="1604" orient="horz"/>
        <p:guide pos="251" orient="horz"/>
        <p:guide pos="5476"/>
        <p:guide pos="2880"/>
        <p:guide pos="2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MerriweatherSans-regular.fntdata"/><Relationship Id="rId10" Type="http://schemas.openxmlformats.org/officeDocument/2006/relationships/slide" Target="slides/slide4.xml"/><Relationship Id="rId13" Type="http://schemas.openxmlformats.org/officeDocument/2006/relationships/font" Target="fonts/MerriweatherSans-italic.fntdata"/><Relationship Id="rId12" Type="http://schemas.openxmlformats.org/officeDocument/2006/relationships/font" Target="fonts/MerriweatherSans-bold.fntdata"/><Relationship Id="rId15" Type="http://schemas.openxmlformats.org/officeDocument/2006/relationships/font" Target="fonts/ProximaNova-regular.fntdata"/><Relationship Id="rId14" Type="http://schemas.openxmlformats.org/officeDocument/2006/relationships/font" Target="fonts/MerriweatherSans-boldItalic.fntdata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wc.com/us/en/advisory-services/publications/consumer-intelligence-series/pwc-consumer-intelligence-series-customer-experience.pdf?utm_source=Unknown+List&amp;utm_campaign=e78c0ac78a-EMAIL_CAMPAIGN_2018_04_16&amp;utm_medium=email&amp;utm_term=0_-e78c0ac78a-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/>
              <a:t>- Link to </a:t>
            </a:r>
            <a:r>
              <a:rPr lang="en" sz="1200" u="sng">
                <a:solidFill>
                  <a:schemeClr val="hlink"/>
                </a:solidFill>
                <a:hlinkClick r:id="rId2"/>
              </a:rPr>
              <a:t>PwC report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Medallia enables organizations to deliver extraordinary experiences in Live Time.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do this by helping organizations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Understand every customer/employee journey, by capturing signals from both experience and operational data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Anticipate needs and predict behavior by applying AI and machine learning to detect patterns and identify risks and opportunities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Transform experiences by making changes that matter before, during and after experiences occur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Let’s look at how we do this.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4" name="Google Shape;6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and Background ">
  <p:cSld name="Title and Content_1_1_1_1_1_1_1_1">
    <p:bg>
      <p:bgPr>
        <a:solidFill>
          <a:srgbClr val="F4F0ED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night Chapter Slide">
  <p:cSld name="Title and Content_1_1_1_1_1_1_1">
    <p:bg>
      <p:bgPr>
        <a:solidFill>
          <a:srgbClr val="F4F0ED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 txBox="1"/>
          <p:nvPr>
            <p:ph type="title"/>
          </p:nvPr>
        </p:nvSpPr>
        <p:spPr>
          <a:xfrm>
            <a:off x="2232450" y="2046750"/>
            <a:ext cx="4679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objectives">
  <p:cSld name="Agenda objective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-118100" y="-118600"/>
            <a:ext cx="3496200" cy="53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">
  <p:cSld name="Three column text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471994" y="1063625"/>
            <a:ext cx="2571300" cy="33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" name="Google Shape;41;p17"/>
          <p:cNvSpPr/>
          <p:nvPr/>
        </p:nvSpPr>
        <p:spPr>
          <a:xfrm flipH="1" rot="10800000">
            <a:off x="472550" y="1046573"/>
            <a:ext cx="2571300" cy="44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7"/>
          <p:cNvSpPr/>
          <p:nvPr/>
        </p:nvSpPr>
        <p:spPr>
          <a:xfrm>
            <a:off x="3288141" y="1063625"/>
            <a:ext cx="2570100" cy="33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43;p17"/>
          <p:cNvSpPr/>
          <p:nvPr/>
        </p:nvSpPr>
        <p:spPr>
          <a:xfrm flipH="1" rot="10800000">
            <a:off x="3286316" y="1046575"/>
            <a:ext cx="2571300" cy="445500"/>
          </a:xfrm>
          <a:prstGeom prst="rect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6101341" y="1072147"/>
            <a:ext cx="2570100" cy="33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6100706" y="1055098"/>
            <a:ext cx="2571300" cy="44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45795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9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">
  <p:cSld name="Three column text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/>
          <p:nvPr/>
        </p:nvSpPr>
        <p:spPr>
          <a:xfrm>
            <a:off x="469622" y="1104036"/>
            <a:ext cx="3930600" cy="33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" name="Google Shape;49;p18"/>
          <p:cNvSpPr/>
          <p:nvPr/>
        </p:nvSpPr>
        <p:spPr>
          <a:xfrm flipH="1" rot="10800000">
            <a:off x="469361" y="1086997"/>
            <a:ext cx="3930600" cy="44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/>
          <p:nvPr/>
        </p:nvSpPr>
        <p:spPr>
          <a:xfrm>
            <a:off x="4746797" y="1104036"/>
            <a:ext cx="3927900" cy="3371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" name="Google Shape;51;p18"/>
          <p:cNvSpPr/>
          <p:nvPr/>
        </p:nvSpPr>
        <p:spPr>
          <a:xfrm flipH="1" rot="10800000">
            <a:off x="4746529" y="1086153"/>
            <a:ext cx="3927900" cy="44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45795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97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/Arrows">
  <p:cSld name="Three column text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5" name="Google Shape;55;p19"/>
          <p:cNvSpPr/>
          <p:nvPr/>
        </p:nvSpPr>
        <p:spPr>
          <a:xfrm>
            <a:off x="503787" y="1243351"/>
            <a:ext cx="2589000" cy="3060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9"/>
          <p:cNvSpPr/>
          <p:nvPr/>
        </p:nvSpPr>
        <p:spPr>
          <a:xfrm>
            <a:off x="3277500" y="1243350"/>
            <a:ext cx="2589000" cy="3060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9"/>
          <p:cNvSpPr/>
          <p:nvPr/>
        </p:nvSpPr>
        <p:spPr>
          <a:xfrm>
            <a:off x="6051213" y="1243350"/>
            <a:ext cx="2589000" cy="3060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rotWithShape="0" dir="5400000" dist="59195">
              <a:srgbClr val="000000">
                <a:alpha val="14117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9"/>
          <p:cNvSpPr/>
          <p:nvPr/>
        </p:nvSpPr>
        <p:spPr>
          <a:xfrm>
            <a:off x="2911692" y="3409833"/>
            <a:ext cx="486000" cy="603300"/>
          </a:xfrm>
          <a:prstGeom prst="rightArrow">
            <a:avLst>
              <a:gd fmla="val 41852" name="adj1"/>
              <a:gd fmla="val 7618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9"/>
          <p:cNvSpPr/>
          <p:nvPr/>
        </p:nvSpPr>
        <p:spPr>
          <a:xfrm>
            <a:off x="5684389" y="3409833"/>
            <a:ext cx="486000" cy="603300"/>
          </a:xfrm>
          <a:prstGeom prst="rightArrow">
            <a:avLst>
              <a:gd fmla="val 41852" name="adj1"/>
              <a:gd fmla="val 7618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99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Footer">
  <p:cSld name="Title and 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4484637" y="4905375"/>
            <a:ext cx="1701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04 cop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tiff" id="64" name="Google Shape;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387" y="-19527"/>
            <a:ext cx="9246830" cy="518207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4500986" y="3701829"/>
            <a:ext cx="1398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225" lIns="9225" spcFirstLastPara="1" rIns="9225" wrap="square" tIns="92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lign: Title, Content">
  <p:cSld name="Title and Content_3_1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366725" y="269825"/>
            <a:ext cx="73305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76">
          <p15:clr>
            <a:srgbClr val="FA7B17"/>
          </p15:clr>
        </p15:guide>
        <p15:guide id="2" pos="297">
          <p15:clr>
            <a:srgbClr val="FA7B17"/>
          </p15:clr>
        </p15:guide>
        <p15:guide id="3" orient="horz" pos="757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: Title, Content 1">
  <p:cSld name="Title and Content_2_2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457200" y="1477963"/>
            <a:ext cx="82281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rtl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4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: Title, Content">
  <p:cSld name="Title and Content_2_1">
    <p:bg>
      <p:bgPr>
        <a:solidFill>
          <a:srgbClr val="FFFFF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" type="body"/>
          </p:nvPr>
        </p:nvSpPr>
        <p:spPr>
          <a:xfrm>
            <a:off x="457200" y="1477963"/>
            <a:ext cx="82281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0EF"/>
              </a:buClr>
              <a:buSzPts val="11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: Title, Content 2">
  <p:cSld name="Title and Content_2_3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457200" y="1477963"/>
            <a:ext cx="82281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rtl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+ Logo Bottom Left">
  <p:cSld name="White + Logo Bottom Lef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hite + Logo Bottom Left">
  <p:cSld name="no title White + Logo Bottom Lef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3">
  <p:cSld name="1_Title and Content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idx="1" type="body"/>
          </p:nvPr>
        </p:nvSpPr>
        <p:spPr>
          <a:xfrm>
            <a:off x="457200" y="898703"/>
            <a:ext cx="82296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90D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390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8"/>
          <p:cNvSpPr txBox="1"/>
          <p:nvPr>
            <p:ph type="title"/>
          </p:nvPr>
        </p:nvSpPr>
        <p:spPr>
          <a:xfrm>
            <a:off x="457200" y="399190"/>
            <a:ext cx="82296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Proxima Nova"/>
              <a:buNone/>
              <a:defRPr b="1" i="0" sz="3600" u="none" cap="none" strike="noStrike">
                <a:solidFill>
                  <a:srgbClr val="26262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  <p:sp>
        <p:nvSpPr>
          <p:cNvPr id="79" name="Google Shape;79;p28"/>
          <p:cNvSpPr txBox="1"/>
          <p:nvPr>
            <p:ph idx="2" type="body"/>
          </p:nvPr>
        </p:nvSpPr>
        <p:spPr>
          <a:xfrm>
            <a:off x="457200" y="1477963"/>
            <a:ext cx="82866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90DF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6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b="1" i="0" sz="3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1800"/>
            </a:lvl9pPr>
          </a:lstStyle>
          <a:p/>
        </p:txBody>
      </p:sp>
      <p:sp>
        <p:nvSpPr>
          <p:cNvPr id="82" name="Google Shape;8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0EF"/>
              </a:buClr>
              <a:buSzPts val="1400"/>
              <a:buFont typeface="Proxima Nova"/>
              <a:buChar char="●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20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Text, Blue D, Bottom Logo">
  <p:cSld name="Full Width Text, Blue D, Bottom Logo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idx="1" type="body"/>
          </p:nvPr>
        </p:nvSpPr>
        <p:spPr>
          <a:xfrm>
            <a:off x="641279" y="1411610"/>
            <a:ext cx="6900900" cy="27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0"/>
          <p:cNvSpPr txBox="1"/>
          <p:nvPr>
            <p:ph idx="2" type="body"/>
          </p:nvPr>
        </p:nvSpPr>
        <p:spPr>
          <a:xfrm>
            <a:off x="641279" y="617234"/>
            <a:ext cx="55524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Compare">
  <p:cSld name="Two Column Compar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457201" y="1235253"/>
            <a:ext cx="4007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0EF"/>
              </a:buClr>
              <a:buSzPts val="11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4679759" y="1235253"/>
            <a:ext cx="4007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0EF"/>
              </a:buClr>
              <a:buSzPts val="11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3" type="body"/>
          </p:nvPr>
        </p:nvSpPr>
        <p:spPr>
          <a:xfrm>
            <a:off x="457200" y="1589852"/>
            <a:ext cx="40071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0EF"/>
              </a:buClr>
              <a:buSzPts val="11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31"/>
          <p:cNvSpPr txBox="1"/>
          <p:nvPr>
            <p:ph idx="4" type="body"/>
          </p:nvPr>
        </p:nvSpPr>
        <p:spPr>
          <a:xfrm>
            <a:off x="4679759" y="1589851"/>
            <a:ext cx="4007100" cy="27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90EF"/>
              </a:buClr>
              <a:buSzPts val="13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0EF"/>
              </a:buClr>
              <a:buSzPts val="11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1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1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457200" y="274324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>
            <a:off x="457200" y="1197864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3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 and blank_3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Title and blank_3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igo Chapter Slide">
  <p:cSld name="Title and Content_1_1_1_1">
    <p:bg>
      <p:bgPr>
        <a:solidFill>
          <a:srgbClr val="F4F0ED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 txBox="1"/>
          <p:nvPr>
            <p:ph type="title"/>
          </p:nvPr>
        </p:nvSpPr>
        <p:spPr>
          <a:xfrm>
            <a:off x="2232450" y="2046750"/>
            <a:ext cx="4679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/>
          <p:nvPr>
            <p:ph idx="1" type="body"/>
          </p:nvPr>
        </p:nvSpPr>
        <p:spPr>
          <a:xfrm>
            <a:off x="457200" y="1382961"/>
            <a:ext cx="82866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26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36"/>
          <p:cNvSpPr txBox="1"/>
          <p:nvPr>
            <p:ph idx="2" type="body"/>
          </p:nvPr>
        </p:nvSpPr>
        <p:spPr>
          <a:xfrm>
            <a:off x="457200" y="919076"/>
            <a:ext cx="8228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 u="none" cap="none" strike="noStrike">
                <a:solidFill>
                  <a:srgbClr val="0090E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36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no photo">
  <p:cSld name="1_Title slide no photo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/>
          <p:nvPr/>
        </p:nvSpPr>
        <p:spPr>
          <a:xfrm>
            <a:off x="-15520" y="-65852"/>
            <a:ext cx="9225300" cy="525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37"/>
          <p:cNvSpPr txBox="1"/>
          <p:nvPr>
            <p:ph idx="1" type="body"/>
          </p:nvPr>
        </p:nvSpPr>
        <p:spPr>
          <a:xfrm>
            <a:off x="1152190" y="1442109"/>
            <a:ext cx="68901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SzPts val="3080"/>
              <a:buFont typeface="Proxima Nova"/>
              <a:buNone/>
              <a:defRPr b="0" i="0" sz="4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7"/>
          <p:cNvSpPr txBox="1"/>
          <p:nvPr>
            <p:ph idx="2" type="body"/>
          </p:nvPr>
        </p:nvSpPr>
        <p:spPr>
          <a:xfrm>
            <a:off x="444500" y="2855842"/>
            <a:ext cx="8240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37"/>
          <p:cNvSpPr/>
          <p:nvPr/>
        </p:nvSpPr>
        <p:spPr>
          <a:xfrm>
            <a:off x="-15520" y="4271162"/>
            <a:ext cx="3581550" cy="9189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350B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</a:pPr>
            <a:r>
              <a:t/>
            </a:r>
            <a:endParaRPr b="0" i="0" sz="2000" u="none" cap="none" strike="noStrike">
              <a:solidFill>
                <a:srgbClr val="2525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Shape 1401" id="111" name="Google Shape;1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160" y="4742148"/>
            <a:ext cx="1129062" cy="2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/>
          <p:nvPr>
            <p:ph idx="2" type="pic"/>
          </p:nvPr>
        </p:nvSpPr>
        <p:spPr>
          <a:xfrm>
            <a:off x="-70644" y="1"/>
            <a:ext cx="9336000" cy="27717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8"/>
          <p:cNvSpPr/>
          <p:nvPr/>
        </p:nvSpPr>
        <p:spPr>
          <a:xfrm rot="872674">
            <a:off x="-665614" y="2162857"/>
            <a:ext cx="10120537" cy="32199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38"/>
          <p:cNvSpPr txBox="1"/>
          <p:nvPr>
            <p:ph idx="1" type="body"/>
          </p:nvPr>
        </p:nvSpPr>
        <p:spPr>
          <a:xfrm>
            <a:off x="444500" y="2470334"/>
            <a:ext cx="8240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SzPts val="2520"/>
              <a:buFont typeface="Proxima Nova"/>
              <a:buNone/>
              <a:defRPr b="0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8"/>
          <p:cNvSpPr txBox="1"/>
          <p:nvPr>
            <p:ph idx="3" type="body"/>
          </p:nvPr>
        </p:nvSpPr>
        <p:spPr>
          <a:xfrm>
            <a:off x="444500" y="3773488"/>
            <a:ext cx="82407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38"/>
          <p:cNvSpPr/>
          <p:nvPr/>
        </p:nvSpPr>
        <p:spPr>
          <a:xfrm>
            <a:off x="-15520" y="4271162"/>
            <a:ext cx="3581550" cy="9189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350B9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roxima Nova"/>
              <a:buNone/>
            </a:pPr>
            <a:r>
              <a:t/>
            </a:r>
            <a:endParaRPr b="0" i="0" sz="2000" u="none" cap="none" strike="noStrike">
              <a:solidFill>
                <a:srgbClr val="2525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Shape 1401" id="118" name="Google Shape;11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160" y="4742148"/>
            <a:ext cx="1129062" cy="2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idx="1" type="body"/>
          </p:nvPr>
        </p:nvSpPr>
        <p:spPr>
          <a:xfrm>
            <a:off x="457200" y="1477963"/>
            <a:ext cx="82281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39"/>
          <p:cNvSpPr txBox="1"/>
          <p:nvPr>
            <p:ph idx="2" type="body"/>
          </p:nvPr>
        </p:nvSpPr>
        <p:spPr>
          <a:xfrm>
            <a:off x="457200" y="919076"/>
            <a:ext cx="82281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2400" u="none" cap="none" strike="noStrike">
                <a:solidFill>
                  <a:srgbClr val="0090E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39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/>
          <p:nvPr/>
        </p:nvSpPr>
        <p:spPr>
          <a:xfrm>
            <a:off x="-65852" y="-65851"/>
            <a:ext cx="9275700" cy="527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AEAE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40"/>
          <p:cNvSpPr txBox="1"/>
          <p:nvPr>
            <p:ph idx="1" type="body"/>
          </p:nvPr>
        </p:nvSpPr>
        <p:spPr>
          <a:xfrm>
            <a:off x="1148116" y="2183684"/>
            <a:ext cx="6942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objectives">
  <p:cSld name="Agenda objective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1"/>
          <p:cNvSpPr/>
          <p:nvPr/>
        </p:nvSpPr>
        <p:spPr>
          <a:xfrm>
            <a:off x="338667" y="4378476"/>
            <a:ext cx="4221300" cy="64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AEAE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41"/>
          <p:cNvSpPr/>
          <p:nvPr/>
        </p:nvSpPr>
        <p:spPr>
          <a:xfrm rot="-532328">
            <a:off x="-321470" y="-516629"/>
            <a:ext cx="3921420" cy="62226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41"/>
          <p:cNvSpPr txBox="1"/>
          <p:nvPr>
            <p:ph idx="1" type="body"/>
          </p:nvPr>
        </p:nvSpPr>
        <p:spPr>
          <a:xfrm>
            <a:off x="3777721" y="926402"/>
            <a:ext cx="4897500" cy="30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AutoNum type="arabicPeriod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AutoNum type="arabicPeriod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AutoNum type="arabicPeriod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41"/>
          <p:cNvSpPr txBox="1"/>
          <p:nvPr>
            <p:ph idx="2" type="body"/>
          </p:nvPr>
        </p:nvSpPr>
        <p:spPr>
          <a:xfrm>
            <a:off x="461021" y="921300"/>
            <a:ext cx="2596500" cy="16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1" name="Google Shape;1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21201" y="4738255"/>
            <a:ext cx="1158895" cy="218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 6 - intro">
  <p:cSld name="Nav 6 - intro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4" name="Google Shape;134;p42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42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6" name="Google Shape;136;p42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2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8" name="Google Shape;138;p42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2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2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2" name="Google Shape;142;p42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2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42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42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42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42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42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42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42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2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2" name="Google Shape;152;p42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42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2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42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42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42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av 6 - intro">
  <p:cSld name="1_Nav 6 - intro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3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43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43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43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3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4" name="Google Shape;164;p43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3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3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3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43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3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43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43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43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43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43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43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43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3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Google Shape;178;p43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43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3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43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3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43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x4 text boxes">
  <p:cSld name="4x4 text boxes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457203" y="1098100"/>
            <a:ext cx="4055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44"/>
          <p:cNvSpPr txBox="1"/>
          <p:nvPr>
            <p:ph idx="2" type="body"/>
          </p:nvPr>
        </p:nvSpPr>
        <p:spPr>
          <a:xfrm>
            <a:off x="457729" y="1514997"/>
            <a:ext cx="405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44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8" name="Google Shape;188;p44"/>
          <p:cNvSpPr txBox="1"/>
          <p:nvPr>
            <p:ph idx="3" type="body"/>
          </p:nvPr>
        </p:nvSpPr>
        <p:spPr>
          <a:xfrm>
            <a:off x="465669" y="2867632"/>
            <a:ext cx="4055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44"/>
          <p:cNvSpPr txBox="1"/>
          <p:nvPr>
            <p:ph idx="4" type="body"/>
          </p:nvPr>
        </p:nvSpPr>
        <p:spPr>
          <a:xfrm>
            <a:off x="466195" y="3284529"/>
            <a:ext cx="405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4"/>
          <p:cNvSpPr txBox="1"/>
          <p:nvPr>
            <p:ph idx="5" type="body"/>
          </p:nvPr>
        </p:nvSpPr>
        <p:spPr>
          <a:xfrm>
            <a:off x="4639736" y="1098100"/>
            <a:ext cx="4055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44"/>
          <p:cNvSpPr txBox="1"/>
          <p:nvPr>
            <p:ph idx="6" type="body"/>
          </p:nvPr>
        </p:nvSpPr>
        <p:spPr>
          <a:xfrm>
            <a:off x="4640262" y="1514997"/>
            <a:ext cx="405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44"/>
          <p:cNvSpPr txBox="1"/>
          <p:nvPr>
            <p:ph idx="7" type="body"/>
          </p:nvPr>
        </p:nvSpPr>
        <p:spPr>
          <a:xfrm>
            <a:off x="4648202" y="2867632"/>
            <a:ext cx="40554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44"/>
          <p:cNvSpPr txBox="1"/>
          <p:nvPr>
            <p:ph idx="8" type="body"/>
          </p:nvPr>
        </p:nvSpPr>
        <p:spPr>
          <a:xfrm>
            <a:off x="4648728" y="3284529"/>
            <a:ext cx="4055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">
  <p:cSld name="Three column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"/>
          <p:cNvSpPr txBox="1"/>
          <p:nvPr>
            <p:ph idx="1" type="body"/>
          </p:nvPr>
        </p:nvSpPr>
        <p:spPr>
          <a:xfrm>
            <a:off x="457201" y="1133653"/>
            <a:ext cx="26247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45"/>
          <p:cNvSpPr txBox="1"/>
          <p:nvPr>
            <p:ph idx="2" type="body"/>
          </p:nvPr>
        </p:nvSpPr>
        <p:spPr>
          <a:xfrm>
            <a:off x="457200" y="1589853"/>
            <a:ext cx="26247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45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8" name="Google Shape;198;p45"/>
          <p:cNvSpPr txBox="1"/>
          <p:nvPr>
            <p:ph idx="3" type="body"/>
          </p:nvPr>
        </p:nvSpPr>
        <p:spPr>
          <a:xfrm>
            <a:off x="6062135" y="1133653"/>
            <a:ext cx="26247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5"/>
          <p:cNvSpPr txBox="1"/>
          <p:nvPr>
            <p:ph idx="4" type="body"/>
          </p:nvPr>
        </p:nvSpPr>
        <p:spPr>
          <a:xfrm>
            <a:off x="6062134" y="1589853"/>
            <a:ext cx="26247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45"/>
          <p:cNvSpPr txBox="1"/>
          <p:nvPr>
            <p:ph idx="5" type="body"/>
          </p:nvPr>
        </p:nvSpPr>
        <p:spPr>
          <a:xfrm>
            <a:off x="3259668" y="1133653"/>
            <a:ext cx="26247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45"/>
          <p:cNvSpPr txBox="1"/>
          <p:nvPr>
            <p:ph idx="6" type="body"/>
          </p:nvPr>
        </p:nvSpPr>
        <p:spPr>
          <a:xfrm>
            <a:off x="3259667" y="1589852"/>
            <a:ext cx="26247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s">
  <p:cSld name="Title and Content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" type="body"/>
          </p:nvPr>
        </p:nvSpPr>
        <p:spPr>
          <a:xfrm>
            <a:off x="457200" y="1477963"/>
            <a:ext cx="8228100" cy="29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Proxima Nova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2" type="subTitle"/>
          </p:nvPr>
        </p:nvSpPr>
        <p:spPr>
          <a:xfrm>
            <a:off x="457200" y="712943"/>
            <a:ext cx="59409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side">
  <p:cSld name="Image right sid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4" name="Google Shape;204;p46"/>
          <p:cNvSpPr/>
          <p:nvPr>
            <p:ph idx="2" type="pic"/>
          </p:nvPr>
        </p:nvSpPr>
        <p:spPr>
          <a:xfrm>
            <a:off x="5068887" y="1235800"/>
            <a:ext cx="4075200" cy="3087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46"/>
          <p:cNvSpPr txBox="1"/>
          <p:nvPr>
            <p:ph idx="1" type="body"/>
          </p:nvPr>
        </p:nvSpPr>
        <p:spPr>
          <a:xfrm>
            <a:off x="460618" y="1235758"/>
            <a:ext cx="4414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46"/>
          <p:cNvSpPr txBox="1"/>
          <p:nvPr>
            <p:ph idx="3" type="body"/>
          </p:nvPr>
        </p:nvSpPr>
        <p:spPr>
          <a:xfrm>
            <a:off x="460617" y="1589853"/>
            <a:ext cx="44142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/>
          <p:nvPr/>
        </p:nvSpPr>
        <p:spPr>
          <a:xfrm>
            <a:off x="3767662" y="306921"/>
            <a:ext cx="139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" sz="9000" u="none" cap="none" strike="noStrike">
                <a:solidFill>
                  <a:srgbClr val="D8D8D8"/>
                </a:solidFill>
                <a:latin typeface="Proxima Nova"/>
                <a:ea typeface="Proxima Nova"/>
                <a:cs typeface="Proxima Nova"/>
                <a:sym typeface="Proxima Nova"/>
              </a:rPr>
              <a:t>“”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7"/>
          <p:cNvSpPr txBox="1"/>
          <p:nvPr>
            <p:ph idx="1" type="body"/>
          </p:nvPr>
        </p:nvSpPr>
        <p:spPr>
          <a:xfrm>
            <a:off x="649288" y="1195216"/>
            <a:ext cx="8015400" cy="26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ctr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ctr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7"/>
          <p:cNvSpPr txBox="1"/>
          <p:nvPr>
            <p:ph idx="2" type="body"/>
          </p:nvPr>
        </p:nvSpPr>
        <p:spPr>
          <a:xfrm>
            <a:off x="639644" y="4139609"/>
            <a:ext cx="8043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500" u="none" cap="none" strike="noStrike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47"/>
          <p:cNvSpPr txBox="1"/>
          <p:nvPr>
            <p:ph idx="3" type="body"/>
          </p:nvPr>
        </p:nvSpPr>
        <p:spPr>
          <a:xfrm>
            <a:off x="641533" y="3868684"/>
            <a:ext cx="80439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8"/>
          <p:cNvSpPr txBox="1"/>
          <p:nvPr>
            <p:ph idx="1" type="body"/>
          </p:nvPr>
        </p:nvSpPr>
        <p:spPr>
          <a:xfrm>
            <a:off x="457200" y="1200155"/>
            <a:ext cx="82359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48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>
  <p:cSld name="1_Section Titl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/>
          <p:nvPr/>
        </p:nvSpPr>
        <p:spPr>
          <a:xfrm>
            <a:off x="-65852" y="-65851"/>
            <a:ext cx="9275700" cy="52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AEAE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>
            <a:off x="1148116" y="2183684"/>
            <a:ext cx="6942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Compare">
  <p:cSld name="Two Column Compar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 txBox="1"/>
          <p:nvPr>
            <p:ph idx="1" type="body"/>
          </p:nvPr>
        </p:nvSpPr>
        <p:spPr>
          <a:xfrm>
            <a:off x="457201" y="1235253"/>
            <a:ext cx="4007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50"/>
          <p:cNvSpPr txBox="1"/>
          <p:nvPr>
            <p:ph idx="2" type="body"/>
          </p:nvPr>
        </p:nvSpPr>
        <p:spPr>
          <a:xfrm>
            <a:off x="4679759" y="1235253"/>
            <a:ext cx="4007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50"/>
          <p:cNvSpPr txBox="1"/>
          <p:nvPr>
            <p:ph idx="3" type="body"/>
          </p:nvPr>
        </p:nvSpPr>
        <p:spPr>
          <a:xfrm>
            <a:off x="457200" y="1589852"/>
            <a:ext cx="40071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50"/>
          <p:cNvSpPr txBox="1"/>
          <p:nvPr>
            <p:ph idx="4" type="body"/>
          </p:nvPr>
        </p:nvSpPr>
        <p:spPr>
          <a:xfrm>
            <a:off x="4679759" y="1589851"/>
            <a:ext cx="4007100" cy="27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50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Title">
  <p:cSld name="2_Section Titl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1"/>
          <p:cNvSpPr/>
          <p:nvPr/>
        </p:nvSpPr>
        <p:spPr>
          <a:xfrm>
            <a:off x="-65852" y="-65851"/>
            <a:ext cx="9275700" cy="52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AEAE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51"/>
          <p:cNvSpPr txBox="1"/>
          <p:nvPr>
            <p:ph idx="1" type="body"/>
          </p:nvPr>
        </p:nvSpPr>
        <p:spPr>
          <a:xfrm>
            <a:off x="1148116" y="2183684"/>
            <a:ext cx="6942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vron with Text Boxes">
  <p:cSld name="Chevron with Text Boxe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2"/>
          <p:cNvSpPr txBox="1"/>
          <p:nvPr>
            <p:ph type="title"/>
          </p:nvPr>
        </p:nvSpPr>
        <p:spPr>
          <a:xfrm>
            <a:off x="457200" y="27015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9" name="Google Shape;229;p52"/>
          <p:cNvSpPr/>
          <p:nvPr>
            <p:ph idx="1" type="body"/>
          </p:nvPr>
        </p:nvSpPr>
        <p:spPr>
          <a:xfrm>
            <a:off x="457201" y="1524001"/>
            <a:ext cx="2218800" cy="612600"/>
          </a:xfrm>
          <a:prstGeom prst="chevron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52"/>
          <p:cNvSpPr/>
          <p:nvPr>
            <p:ph idx="2" type="body"/>
          </p:nvPr>
        </p:nvSpPr>
        <p:spPr>
          <a:xfrm>
            <a:off x="2420469" y="1524001"/>
            <a:ext cx="2218800" cy="612600"/>
          </a:xfrm>
          <a:prstGeom prst="chevron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52"/>
          <p:cNvSpPr/>
          <p:nvPr>
            <p:ph idx="3" type="body"/>
          </p:nvPr>
        </p:nvSpPr>
        <p:spPr>
          <a:xfrm>
            <a:off x="4385237" y="1524001"/>
            <a:ext cx="2218800" cy="612600"/>
          </a:xfrm>
          <a:prstGeom prst="chevron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52"/>
          <p:cNvSpPr/>
          <p:nvPr>
            <p:ph idx="4" type="body"/>
          </p:nvPr>
        </p:nvSpPr>
        <p:spPr>
          <a:xfrm>
            <a:off x="6352990" y="1524001"/>
            <a:ext cx="2218800" cy="612600"/>
          </a:xfrm>
          <a:prstGeom prst="chevron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52"/>
          <p:cNvSpPr txBox="1"/>
          <p:nvPr>
            <p:ph idx="5" type="body"/>
          </p:nvPr>
        </p:nvSpPr>
        <p:spPr>
          <a:xfrm>
            <a:off x="457202" y="2211486"/>
            <a:ext cx="19035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9719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667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52"/>
          <p:cNvSpPr txBox="1"/>
          <p:nvPr>
            <p:ph idx="6" type="body"/>
          </p:nvPr>
        </p:nvSpPr>
        <p:spPr>
          <a:xfrm>
            <a:off x="2420467" y="2214665"/>
            <a:ext cx="19035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9719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667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52"/>
          <p:cNvSpPr txBox="1"/>
          <p:nvPr>
            <p:ph idx="7" type="body"/>
          </p:nvPr>
        </p:nvSpPr>
        <p:spPr>
          <a:xfrm>
            <a:off x="4376265" y="2214665"/>
            <a:ext cx="19035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9719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667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52"/>
          <p:cNvSpPr txBox="1"/>
          <p:nvPr>
            <p:ph idx="8" type="body"/>
          </p:nvPr>
        </p:nvSpPr>
        <p:spPr>
          <a:xfrm>
            <a:off x="6352988" y="2214665"/>
            <a:ext cx="19035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9719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66700" lvl="4" marL="22860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6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ection Title">
  <p:cSld name="3_Section Tit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3"/>
          <p:cNvSpPr/>
          <p:nvPr/>
        </p:nvSpPr>
        <p:spPr>
          <a:xfrm>
            <a:off x="-65852" y="-65851"/>
            <a:ext cx="9275700" cy="527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EAEAE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53"/>
          <p:cNvSpPr txBox="1"/>
          <p:nvPr>
            <p:ph idx="1" type="body"/>
          </p:nvPr>
        </p:nvSpPr>
        <p:spPr>
          <a:xfrm>
            <a:off x="1148116" y="2183684"/>
            <a:ext cx="69423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Graphic">
  <p:cSld name="Text with Graphic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 txBox="1"/>
          <p:nvPr>
            <p:ph type="title"/>
          </p:nvPr>
        </p:nvSpPr>
        <p:spPr>
          <a:xfrm>
            <a:off x="457200" y="27015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1" type="body"/>
          </p:nvPr>
        </p:nvSpPr>
        <p:spPr>
          <a:xfrm>
            <a:off x="457200" y="1200156"/>
            <a:ext cx="82359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5"/>
          <p:cNvSpPr/>
          <p:nvPr>
            <p:ph idx="2" type="dgm"/>
          </p:nvPr>
        </p:nvSpPr>
        <p:spPr>
          <a:xfrm>
            <a:off x="3084514" y="2316163"/>
            <a:ext cx="30357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and Content_3">
    <p:bg>
      <p:bgPr>
        <a:solidFill>
          <a:srgbClr val="FFFFF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457200" y="712943"/>
            <a:ext cx="59409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76">
          <p15:clr>
            <a:srgbClr val="FA7B17"/>
          </p15:clr>
        </p15:guide>
        <p15:guide id="2" pos="297">
          <p15:clr>
            <a:srgbClr val="FA7B17"/>
          </p15:clr>
        </p15:guide>
        <p15:guide id="3" orient="horz" pos="757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Nav 6 - intro">
  <p:cSld name="2_Nav 6 - intro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56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56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56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6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56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6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6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6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56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6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56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56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56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56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56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56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3" name="Google Shape;263;p56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6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5" name="Google Shape;265;p56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6" name="Google Shape;266;p56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6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56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56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56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Nav 6 - intro">
  <p:cSld name="3_Nav 6 - intro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7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57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4" name="Google Shape;274;p57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p57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7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57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7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7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7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57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7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57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57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57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57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57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57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Google Shape;289;p57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1" name="Google Shape;291;p57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57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57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57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Nav 6 - intro">
  <p:cSld name="4_Nav 6 - intro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8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58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58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58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8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3" name="Google Shape;303;p58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8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8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8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Google Shape;307;p58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8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58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58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58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58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58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58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58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8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7" name="Google Shape;317;p58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58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8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58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Google Shape;321;p58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58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Nav 6 - intro">
  <p:cSld name="5_Nav 6 - intro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59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59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59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9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9" name="Google Shape;329;p59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9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9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9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3" name="Google Shape;333;p59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9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59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59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59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59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59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59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59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9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3" name="Google Shape;343;p59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4" name="Google Shape;344;p59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9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59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59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59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Nav 6 - intro">
  <p:cSld name="6_Nav 6 - intro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60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60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60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0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5" name="Google Shape;355;p60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0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0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0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9" name="Google Shape;359;p60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0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60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60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60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0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60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0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7" name="Google Shape;367;p60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0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9" name="Google Shape;369;p60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0" name="Google Shape;370;p60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0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0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0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60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Nav 6 - intro">
  <p:cSld name="7_Nav 6 - intro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61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61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61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1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61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1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1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1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61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1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Google Shape;387;p61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61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Google Shape;389;p61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p61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61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1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61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1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5" name="Google Shape;395;p61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61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1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61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61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61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Nav 6 - intro">
  <p:cSld name="8_Nav 6 - intro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2"/>
          <p:cNvSpPr/>
          <p:nvPr/>
        </p:nvSpPr>
        <p:spPr>
          <a:xfrm>
            <a:off x="473075" y="2840149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3" name="Google Shape;403;p62"/>
          <p:cNvSpPr/>
          <p:nvPr/>
        </p:nvSpPr>
        <p:spPr>
          <a:xfrm>
            <a:off x="4642061" y="1411004"/>
            <a:ext cx="422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4" name="Google Shape;404;p62"/>
          <p:cNvSpPr/>
          <p:nvPr/>
        </p:nvSpPr>
        <p:spPr>
          <a:xfrm>
            <a:off x="457200" y="1397681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5" name="Google Shape;405;p62"/>
          <p:cNvSpPr txBox="1"/>
          <p:nvPr/>
        </p:nvSpPr>
        <p:spPr>
          <a:xfrm>
            <a:off x="477079" y="1438072"/>
            <a:ext cx="381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2"/>
          <p:cNvSpPr/>
          <p:nvPr/>
        </p:nvSpPr>
        <p:spPr>
          <a:xfrm>
            <a:off x="465138" y="2106215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7" name="Google Shape;407;p62"/>
          <p:cNvSpPr txBox="1"/>
          <p:nvPr/>
        </p:nvSpPr>
        <p:spPr>
          <a:xfrm>
            <a:off x="463359" y="2147503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2"/>
          <p:cNvSpPr txBox="1"/>
          <p:nvPr/>
        </p:nvSpPr>
        <p:spPr>
          <a:xfrm>
            <a:off x="469261" y="2876600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2"/>
          <p:cNvSpPr txBox="1"/>
          <p:nvPr/>
        </p:nvSpPr>
        <p:spPr>
          <a:xfrm>
            <a:off x="4635071" y="1442459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2"/>
          <p:cNvSpPr/>
          <p:nvPr/>
        </p:nvSpPr>
        <p:spPr>
          <a:xfrm>
            <a:off x="4646824" y="2127475"/>
            <a:ext cx="423900" cy="4224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None/>
            </a:pPr>
            <a:r>
              <a:t/>
            </a:r>
            <a:endParaRPr b="0" i="0" sz="154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62"/>
          <p:cNvSpPr txBox="1"/>
          <p:nvPr/>
        </p:nvSpPr>
        <p:spPr>
          <a:xfrm>
            <a:off x="4635826" y="2160864"/>
            <a:ext cx="44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6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925831" y="136663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62"/>
          <p:cNvSpPr txBox="1"/>
          <p:nvPr>
            <p:ph idx="2" type="body"/>
          </p:nvPr>
        </p:nvSpPr>
        <p:spPr>
          <a:xfrm>
            <a:off x="930064" y="2082372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2"/>
          <p:cNvSpPr txBox="1"/>
          <p:nvPr>
            <p:ph idx="3" type="body"/>
          </p:nvPr>
        </p:nvSpPr>
        <p:spPr>
          <a:xfrm>
            <a:off x="920443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62"/>
          <p:cNvSpPr txBox="1"/>
          <p:nvPr>
            <p:ph idx="4" type="body"/>
          </p:nvPr>
        </p:nvSpPr>
        <p:spPr>
          <a:xfrm>
            <a:off x="5083560" y="1366638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2"/>
          <p:cNvSpPr txBox="1"/>
          <p:nvPr>
            <p:ph idx="5" type="body"/>
          </p:nvPr>
        </p:nvSpPr>
        <p:spPr>
          <a:xfrm>
            <a:off x="5095875" y="2082373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2"/>
          <p:cNvSpPr txBox="1"/>
          <p:nvPr>
            <p:ph idx="6" type="body"/>
          </p:nvPr>
        </p:nvSpPr>
        <p:spPr>
          <a:xfrm>
            <a:off x="5094335" y="2798107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2"/>
          <p:cNvSpPr/>
          <p:nvPr/>
        </p:nvSpPr>
        <p:spPr>
          <a:xfrm>
            <a:off x="4643647" y="2829659"/>
            <a:ext cx="4254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62"/>
          <p:cNvSpPr txBox="1"/>
          <p:nvPr/>
        </p:nvSpPr>
        <p:spPr>
          <a:xfrm>
            <a:off x="4640258" y="2868879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7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2"/>
          <p:cNvSpPr txBox="1"/>
          <p:nvPr>
            <p:ph type="title"/>
          </p:nvPr>
        </p:nvSpPr>
        <p:spPr>
          <a:xfrm>
            <a:off x="457200" y="38576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1" name="Google Shape;421;p62"/>
          <p:cNvSpPr/>
          <p:nvPr/>
        </p:nvSpPr>
        <p:spPr>
          <a:xfrm>
            <a:off x="473075" y="3555033"/>
            <a:ext cx="423900" cy="423900"/>
          </a:xfrm>
          <a:prstGeom prst="ellipse">
            <a:avLst/>
          </a:prstGeom>
          <a:solidFill>
            <a:srgbClr val="D6D6D6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62"/>
          <p:cNvSpPr txBox="1"/>
          <p:nvPr/>
        </p:nvSpPr>
        <p:spPr>
          <a:xfrm>
            <a:off x="469261" y="3591484"/>
            <a:ext cx="44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2"/>
          <p:cNvSpPr txBox="1"/>
          <p:nvPr>
            <p:ph idx="7" type="body"/>
          </p:nvPr>
        </p:nvSpPr>
        <p:spPr>
          <a:xfrm>
            <a:off x="920443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62"/>
          <p:cNvSpPr txBox="1"/>
          <p:nvPr>
            <p:ph idx="8" type="body"/>
          </p:nvPr>
        </p:nvSpPr>
        <p:spPr>
          <a:xfrm>
            <a:off x="5094335" y="3512991"/>
            <a:ext cx="36033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62"/>
          <p:cNvSpPr/>
          <p:nvPr/>
        </p:nvSpPr>
        <p:spPr>
          <a:xfrm>
            <a:off x="4643647" y="3544543"/>
            <a:ext cx="4254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0" rotWithShape="0" algn="t" dir="5400000" dist="63500">
              <a:srgbClr val="000000">
                <a:alpha val="9019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5"/>
              <a:buFont typeface="Arial"/>
              <a:buNone/>
            </a:pPr>
            <a:r>
              <a:t/>
            </a:r>
            <a:endParaRPr b="0" i="0" sz="1704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6" name="Google Shape;426;p62"/>
          <p:cNvSpPr txBox="1"/>
          <p:nvPr/>
        </p:nvSpPr>
        <p:spPr>
          <a:xfrm>
            <a:off x="4636432" y="3587588"/>
            <a:ext cx="44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ld impact">
  <p:cSld name="Bold impact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 txBox="1"/>
          <p:nvPr>
            <p:ph type="title"/>
          </p:nvPr>
        </p:nvSpPr>
        <p:spPr>
          <a:xfrm>
            <a:off x="492947" y="1984428"/>
            <a:ext cx="8221200" cy="13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lank">
  <p:cSld name="Title and blank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4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side">
  <p:cSld name="Image left sid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5"/>
          <p:cNvSpPr/>
          <p:nvPr>
            <p:ph idx="2" type="pic"/>
          </p:nvPr>
        </p:nvSpPr>
        <p:spPr>
          <a:xfrm>
            <a:off x="0" y="1235800"/>
            <a:ext cx="4075200" cy="30876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65"/>
          <p:cNvSpPr txBox="1"/>
          <p:nvPr>
            <p:ph idx="1" type="body"/>
          </p:nvPr>
        </p:nvSpPr>
        <p:spPr>
          <a:xfrm>
            <a:off x="4279085" y="1235758"/>
            <a:ext cx="4414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65"/>
          <p:cNvSpPr txBox="1"/>
          <p:nvPr>
            <p:ph idx="3" type="body"/>
          </p:nvPr>
        </p:nvSpPr>
        <p:spPr>
          <a:xfrm>
            <a:off x="4279084" y="1589853"/>
            <a:ext cx="44142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390D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65"/>
          <p:cNvSpPr txBox="1"/>
          <p:nvPr>
            <p:ph type="title"/>
          </p:nvPr>
        </p:nvSpPr>
        <p:spPr>
          <a:xfrm>
            <a:off x="457200" y="406399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">
  <p:cSld name="Title and Content_2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Photo">
  <p:cSld name="Title with Photo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6"/>
          <p:cNvSpPr txBox="1"/>
          <p:nvPr>
            <p:ph idx="1" type="body"/>
          </p:nvPr>
        </p:nvSpPr>
        <p:spPr>
          <a:xfrm>
            <a:off x="457201" y="1914303"/>
            <a:ext cx="3814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66"/>
          <p:cNvSpPr txBox="1"/>
          <p:nvPr>
            <p:ph idx="2" type="body"/>
          </p:nvPr>
        </p:nvSpPr>
        <p:spPr>
          <a:xfrm>
            <a:off x="457201" y="2455449"/>
            <a:ext cx="38145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66"/>
          <p:cNvSpPr/>
          <p:nvPr>
            <p:ph idx="3" type="pic"/>
          </p:nvPr>
        </p:nvSpPr>
        <p:spPr>
          <a:xfrm>
            <a:off x="4410364" y="512725"/>
            <a:ext cx="4425900" cy="410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2">
  <p:cSld name="Table 2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7"/>
          <p:cNvSpPr txBox="1"/>
          <p:nvPr>
            <p:ph type="title"/>
          </p:nvPr>
        </p:nvSpPr>
        <p:spPr>
          <a:xfrm>
            <a:off x="457200" y="27015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vron with Bullets">
  <p:cSld name="Chevron with Bullet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"/>
          <p:cNvSpPr txBox="1"/>
          <p:nvPr>
            <p:ph type="title"/>
          </p:nvPr>
        </p:nvSpPr>
        <p:spPr>
          <a:xfrm>
            <a:off x="457200" y="27015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44" name="Google Shape;444;p68"/>
          <p:cNvSpPr txBox="1"/>
          <p:nvPr>
            <p:ph idx="1" type="body"/>
          </p:nvPr>
        </p:nvSpPr>
        <p:spPr>
          <a:xfrm>
            <a:off x="2565399" y="1336676"/>
            <a:ext cx="61215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9720" lvl="0" marL="457200" marR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68"/>
          <p:cNvSpPr txBox="1"/>
          <p:nvPr>
            <p:ph idx="2" type="body"/>
          </p:nvPr>
        </p:nvSpPr>
        <p:spPr>
          <a:xfrm>
            <a:off x="2565399" y="2456138"/>
            <a:ext cx="61215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9720" lvl="0" marL="457200" marR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68"/>
          <p:cNvSpPr txBox="1"/>
          <p:nvPr>
            <p:ph idx="3" type="body"/>
          </p:nvPr>
        </p:nvSpPr>
        <p:spPr>
          <a:xfrm>
            <a:off x="2565399" y="3588679"/>
            <a:ext cx="61215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9720" lvl="0" marL="457200" marR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558ED5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68"/>
          <p:cNvSpPr/>
          <p:nvPr>
            <p:ph idx="4" type="body"/>
          </p:nvPr>
        </p:nvSpPr>
        <p:spPr>
          <a:xfrm>
            <a:off x="457201" y="1336676"/>
            <a:ext cx="1886100" cy="957300"/>
          </a:xfrm>
          <a:prstGeom prst="homePlate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68"/>
          <p:cNvSpPr/>
          <p:nvPr>
            <p:ph idx="5" type="body"/>
          </p:nvPr>
        </p:nvSpPr>
        <p:spPr>
          <a:xfrm>
            <a:off x="457201" y="2454825"/>
            <a:ext cx="1886100" cy="957300"/>
          </a:xfrm>
          <a:prstGeom prst="homePlate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68"/>
          <p:cNvSpPr/>
          <p:nvPr>
            <p:ph idx="6" type="body"/>
          </p:nvPr>
        </p:nvSpPr>
        <p:spPr>
          <a:xfrm>
            <a:off x="457201" y="3588679"/>
            <a:ext cx="1886100" cy="957300"/>
          </a:xfrm>
          <a:prstGeom prst="homePlate">
            <a:avLst>
              <a:gd fmla="val 50000" name="adj"/>
            </a:avLst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2" name="Google Shape;452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3" name="Google Shape;453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 and Content_1"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ky Blue Chapter Slide">
  <p:cSld name="Title and Content_1_1_1_1_1">
    <p:bg>
      <p:bgPr>
        <a:solidFill>
          <a:srgbClr val="F4F0ED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2232450" y="2046750"/>
            <a:ext cx="4679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erald Chapter Slide">
  <p:cSld name="Title and Content_1_1_1_1_1_1">
    <p:bg>
      <p:bgPr>
        <a:solidFill>
          <a:srgbClr val="F4F0ED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-102125" y="-57450"/>
            <a:ext cx="9348300" cy="525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2232450" y="2046750"/>
            <a:ext cx="46791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theme" Target="../theme/theme3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42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74324"/>
            <a:ext cx="8229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5"/>
          <p:cNvSpPr txBox="1"/>
          <p:nvPr/>
        </p:nvSpPr>
        <p:spPr>
          <a:xfrm>
            <a:off x="6943300" y="4779367"/>
            <a:ext cx="20535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Medallia © Copyright 2021. Confidential.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5050" y="4684387"/>
            <a:ext cx="721249" cy="4059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10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/>
          <p:nvPr>
            <p:ph type="title"/>
          </p:nvPr>
        </p:nvSpPr>
        <p:spPr>
          <a:xfrm>
            <a:off x="457200" y="270153"/>
            <a:ext cx="82296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1" name="Google Shape;101;p35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8610" lvl="1" marL="914400" marR="0" rtl="0" algn="l">
              <a:lnSpc>
                <a:spcPct val="100000"/>
              </a:lnSpc>
              <a:spcBef>
                <a:spcPts val="863"/>
              </a:spcBef>
              <a:spcAft>
                <a:spcPts val="0"/>
              </a:spcAft>
              <a:buClr>
                <a:srgbClr val="0090EF"/>
              </a:buClr>
              <a:buSzPts val="126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rgbClr val="0090EF"/>
              </a:buClr>
              <a:buSzPts val="112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794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9.png"/><Relationship Id="rId11" Type="http://schemas.openxmlformats.org/officeDocument/2006/relationships/image" Target="../media/image10.png"/><Relationship Id="rId10" Type="http://schemas.openxmlformats.org/officeDocument/2006/relationships/image" Target="../media/image13.png"/><Relationship Id="rId13" Type="http://schemas.openxmlformats.org/officeDocument/2006/relationships/image" Target="../media/image11.png"/><Relationship Id="rId12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"/>
          <p:cNvSpPr txBox="1"/>
          <p:nvPr/>
        </p:nvSpPr>
        <p:spPr>
          <a:xfrm>
            <a:off x="467401" y="1067175"/>
            <a:ext cx="8149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364045"/>
                </a:solidFill>
                <a:latin typeface="Proxima Nova"/>
                <a:ea typeface="Proxima Nova"/>
                <a:cs typeface="Proxima Nova"/>
                <a:sym typeface="Proxima Nova"/>
              </a:rPr>
              <a:t>Beyond Surveys: Staying ahead of customer expectations now and in the future</a:t>
            </a:r>
            <a:endParaRPr b="1" i="0" sz="3000" u="none" cap="none" strike="noStrike">
              <a:solidFill>
                <a:srgbClr val="3640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9" name="Google Shape;459;p1"/>
          <p:cNvSpPr txBox="1"/>
          <p:nvPr>
            <p:ph idx="1" type="subTitle"/>
          </p:nvPr>
        </p:nvSpPr>
        <p:spPr>
          <a:xfrm>
            <a:off x="478125" y="2258400"/>
            <a:ext cx="7563300" cy="21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Anders Johansson</a:t>
            </a:r>
            <a:endParaRPr b="1" i="0" sz="1400" u="none" cap="none" strike="noStrike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Sales Director Nordics, Medallia</a:t>
            </a:r>
            <a:endParaRPr b="0" i="0" sz="1400" u="none" cap="none" strike="noStrike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0" name="Google Shape;460;p1"/>
          <p:cNvSpPr txBox="1"/>
          <p:nvPr/>
        </p:nvSpPr>
        <p:spPr>
          <a:xfrm>
            <a:off x="483225" y="4459475"/>
            <a:ext cx="2853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64045"/>
                </a:solidFill>
                <a:latin typeface="Proxima Nova"/>
                <a:ea typeface="Proxima Nova"/>
                <a:cs typeface="Proxima Nova"/>
                <a:sym typeface="Proxima Nova"/>
              </a:rPr>
              <a:t>October 2021</a:t>
            </a:r>
            <a:endParaRPr b="0" i="0" sz="1000" u="none" cap="none" strike="noStrike">
              <a:solidFill>
                <a:srgbClr val="3640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1" name="Google Shape;4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506" y="226194"/>
            <a:ext cx="1553374" cy="87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"/>
          <p:cNvSpPr/>
          <p:nvPr/>
        </p:nvSpPr>
        <p:spPr>
          <a:xfrm>
            <a:off x="125" y="0"/>
            <a:ext cx="9144000" cy="13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"/>
          <p:cNvSpPr txBox="1"/>
          <p:nvPr>
            <p:ph type="title"/>
          </p:nvPr>
        </p:nvSpPr>
        <p:spPr>
          <a:xfrm>
            <a:off x="457200" y="286284"/>
            <a:ext cx="82281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Great Experiences </a:t>
            </a:r>
            <a:br>
              <a:rPr lang="en" sz="3000"/>
            </a:br>
            <a:r>
              <a:rPr lang="en" sz="3000"/>
              <a:t>Lead to Great Results</a:t>
            </a:r>
            <a:endParaRPr sz="3000"/>
          </a:p>
        </p:txBody>
      </p:sp>
      <p:sp>
        <p:nvSpPr>
          <p:cNvPr id="468" name="Google Shape;468;p2"/>
          <p:cNvSpPr txBox="1"/>
          <p:nvPr/>
        </p:nvSpPr>
        <p:spPr>
          <a:xfrm>
            <a:off x="601676" y="1728303"/>
            <a:ext cx="2560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6800" u="none" cap="none" strike="noStrike">
                <a:solidFill>
                  <a:srgbClr val="00BA9E"/>
                </a:solidFill>
                <a:latin typeface="Proxima Nova"/>
                <a:ea typeface="Proxima Nova"/>
                <a:cs typeface="Proxima Nova"/>
                <a:sym typeface="Proxima Nova"/>
              </a:rPr>
              <a:t>32%</a:t>
            </a:r>
            <a:endParaRPr b="0" i="0" sz="6800" u="none" cap="none" strike="noStrike">
              <a:solidFill>
                <a:srgbClr val="00BA9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 customers will walk away after one bad experience;</a:t>
            </a:r>
            <a:r>
              <a:rPr b="1" i="0" lang="en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increasing to 90% </a:t>
            </a:r>
            <a:r>
              <a:rPr b="0" i="0" lang="en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 three bad experiences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"/>
          <p:cNvSpPr txBox="1"/>
          <p:nvPr/>
        </p:nvSpPr>
        <p:spPr>
          <a:xfrm>
            <a:off x="3273751" y="1728303"/>
            <a:ext cx="31134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6800" u="none" cap="none" strike="noStrike">
                <a:solidFill>
                  <a:srgbClr val="51B1FF"/>
                </a:solidFill>
                <a:latin typeface="Proxima Nova"/>
                <a:ea typeface="Proxima Nova"/>
                <a:cs typeface="Proxima Nova"/>
                <a:sym typeface="Proxima Nova"/>
              </a:rPr>
              <a:t>52%</a:t>
            </a:r>
            <a:endParaRPr b="0" i="0" sz="6800" u="none" cap="none" strike="noStrike">
              <a:solidFill>
                <a:srgbClr val="51B1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6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customers say a negative experience could have been improved if they had the opportunity to give real-time feedback and there was immediate action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"/>
          <p:cNvSpPr txBox="1"/>
          <p:nvPr/>
        </p:nvSpPr>
        <p:spPr>
          <a:xfrm>
            <a:off x="6221500" y="1728303"/>
            <a:ext cx="2560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" sz="68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16%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Customers will pay up to 16% more for a great experience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"/>
          <p:cNvSpPr/>
          <p:nvPr/>
        </p:nvSpPr>
        <p:spPr>
          <a:xfrm>
            <a:off x="3225150" y="867571"/>
            <a:ext cx="2692200" cy="3729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52400" rotWithShape="0" dir="5400000" dist="60882">
              <a:srgbClr val="000000">
                <a:alpha val="5098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"/>
          <p:cNvSpPr txBox="1"/>
          <p:nvPr/>
        </p:nvSpPr>
        <p:spPr>
          <a:xfrm>
            <a:off x="3225150" y="1055789"/>
            <a:ext cx="26922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Proxima Nova"/>
              <a:buNone/>
            </a:pP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Anticipate Needs, </a:t>
            </a:r>
            <a:endParaRPr b="1" i="0" sz="1200" u="none" cap="none" strike="noStrike">
              <a:solidFill>
                <a:srgbClr val="55555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Proxima Nova"/>
              <a:buNone/>
            </a:pP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 Behavior</a:t>
            </a:r>
            <a:endParaRPr b="0" i="0" sz="1200" u="none" cap="none" strike="noStrike">
              <a:solidFill>
                <a:srgbClr val="5555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300850" y="867571"/>
            <a:ext cx="2832900" cy="3729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52400" rotWithShape="0" dir="5400000" dist="60882">
              <a:srgbClr val="000000">
                <a:alpha val="5098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"/>
          <p:cNvSpPr txBox="1"/>
          <p:nvPr/>
        </p:nvSpPr>
        <p:spPr>
          <a:xfrm>
            <a:off x="300850" y="1055789"/>
            <a:ext cx="2832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Proxima Nova"/>
              <a:buNone/>
            </a:pP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</a:t>
            </a:r>
            <a:b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Every Journey</a:t>
            </a:r>
            <a:endParaRPr b="0" i="0" sz="1200" u="none" cap="none" strike="noStrike">
              <a:solidFill>
                <a:srgbClr val="5555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9" name="Google Shape;479;p3"/>
          <p:cNvSpPr txBox="1"/>
          <p:nvPr/>
        </p:nvSpPr>
        <p:spPr>
          <a:xfrm>
            <a:off x="608625" y="3549950"/>
            <a:ext cx="4308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CRM</a:t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0" name="Google Shape;480;p3"/>
          <p:cNvSpPr txBox="1"/>
          <p:nvPr/>
        </p:nvSpPr>
        <p:spPr>
          <a:xfrm>
            <a:off x="2528325" y="3549950"/>
            <a:ext cx="4308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POS</a:t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1" name="Google Shape;481;p3"/>
          <p:cNvSpPr txBox="1"/>
          <p:nvPr/>
        </p:nvSpPr>
        <p:spPr>
          <a:xfrm>
            <a:off x="1281475" y="3549950"/>
            <a:ext cx="414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ERP</a:t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Image" id="482" name="Google Shape;4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25" y="3133728"/>
            <a:ext cx="414450" cy="4631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3" name="Google Shape;4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1475" y="3288829"/>
            <a:ext cx="414450" cy="282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4" name="Google Shape;4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7412" y="3244935"/>
            <a:ext cx="501775" cy="32639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"/>
          <p:cNvSpPr/>
          <p:nvPr/>
        </p:nvSpPr>
        <p:spPr>
          <a:xfrm>
            <a:off x="954326" y="2927471"/>
            <a:ext cx="1599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Operational Data</a:t>
            </a:r>
            <a:endParaRPr b="1" i="0" sz="900" u="none" cap="none" strike="noStrik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86" name="Google Shape;486;p3"/>
          <p:cNvCxnSpPr/>
          <p:nvPr/>
        </p:nvCxnSpPr>
        <p:spPr>
          <a:xfrm>
            <a:off x="470950" y="3878283"/>
            <a:ext cx="24927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3"/>
          <p:cNvSpPr/>
          <p:nvPr/>
        </p:nvSpPr>
        <p:spPr>
          <a:xfrm>
            <a:off x="957326" y="3857584"/>
            <a:ext cx="1599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Observed Behavior</a:t>
            </a:r>
            <a:endParaRPr b="1" i="0" sz="900" u="none" cap="none" strike="noStrike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88" name="Google Shape;488;p3"/>
          <p:cNvGrpSpPr/>
          <p:nvPr/>
        </p:nvGrpSpPr>
        <p:grpSpPr>
          <a:xfrm>
            <a:off x="374911" y="1556546"/>
            <a:ext cx="2890014" cy="1357025"/>
            <a:chOff x="374911" y="1392321"/>
            <a:chExt cx="2890014" cy="1357025"/>
          </a:xfrm>
        </p:grpSpPr>
        <p:cxnSp>
          <p:nvCxnSpPr>
            <p:cNvPr id="489" name="Google Shape;489;p3"/>
            <p:cNvCxnSpPr/>
            <p:nvPr/>
          </p:nvCxnSpPr>
          <p:spPr>
            <a:xfrm>
              <a:off x="470950" y="2749346"/>
              <a:ext cx="24927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490" name="Google Shape;490;p3"/>
            <p:cNvGrpSpPr/>
            <p:nvPr/>
          </p:nvGrpSpPr>
          <p:grpSpPr>
            <a:xfrm>
              <a:off x="1665925" y="1392321"/>
              <a:ext cx="1599000" cy="1267325"/>
              <a:chOff x="167000" y="1392321"/>
              <a:chExt cx="1599000" cy="1267325"/>
            </a:xfrm>
          </p:grpSpPr>
          <p:sp>
            <p:nvSpPr>
              <p:cNvPr id="491" name="Google Shape;491;p3"/>
              <p:cNvSpPr/>
              <p:nvPr/>
            </p:nvSpPr>
            <p:spPr>
              <a:xfrm>
                <a:off x="167000" y="1392321"/>
                <a:ext cx="1599000" cy="2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343434"/>
                  </a:buClr>
                  <a:buSzPts val="900"/>
                  <a:buFont typeface="Arial"/>
                  <a:buNone/>
                </a:pPr>
                <a:r>
                  <a:rPr b="1" i="0" lang="en" sz="900" u="none" cap="none" strike="noStrike">
                    <a:solidFill>
                      <a:srgbClr val="666666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Solicited Feedback</a:t>
                </a:r>
                <a:endParaRPr b="1" i="0" sz="900" u="none" cap="none" strike="noStrike">
                  <a:solidFill>
                    <a:srgbClr val="666666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grpSp>
            <p:nvGrpSpPr>
              <p:cNvPr id="492" name="Google Shape;492;p3"/>
              <p:cNvGrpSpPr/>
              <p:nvPr/>
            </p:nvGrpSpPr>
            <p:grpSpPr>
              <a:xfrm>
                <a:off x="393800" y="2113445"/>
                <a:ext cx="1145400" cy="546201"/>
                <a:chOff x="410612" y="2113445"/>
                <a:chExt cx="1145400" cy="546201"/>
              </a:xfrm>
            </p:grpSpPr>
            <p:sp>
              <p:nvSpPr>
                <p:cNvPr id="493" name="Google Shape;493;p3"/>
                <p:cNvSpPr/>
                <p:nvPr/>
              </p:nvSpPr>
              <p:spPr>
                <a:xfrm>
                  <a:off x="410612" y="2424446"/>
                  <a:ext cx="11454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343434"/>
                    </a:buClr>
                    <a:buSzPts val="800"/>
                    <a:buFont typeface="Arial"/>
                    <a:buNone/>
                  </a:pPr>
                  <a:r>
                    <a:rPr b="0" i="0" lang="en" sz="800" u="none" cap="none" strike="noStrike">
                      <a:solidFill>
                        <a:srgbClr val="434343"/>
                      </a:solidFill>
                      <a:latin typeface="Proxima Nova"/>
                      <a:ea typeface="Proxima Nova"/>
                      <a:cs typeface="Proxima Nova"/>
                      <a:sym typeface="Proxima Nova"/>
                    </a:rPr>
                    <a:t>Unstructured </a:t>
                  </a:r>
                  <a:endParaRPr b="0" i="0" sz="800" u="none" cap="none" strike="noStrik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endParaRPr>
                </a:p>
              </p:txBody>
            </p:sp>
            <p:pic>
              <p:nvPicPr>
                <p:cNvPr id="494" name="Google Shape;494;p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52956" l="28163" r="9554" t="0"/>
                <a:stretch/>
              </p:blipFill>
              <p:spPr>
                <a:xfrm>
                  <a:off x="722430" y="2113445"/>
                  <a:ext cx="521825" cy="393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5" name="Google Shape;495;p3"/>
              <p:cNvGrpSpPr/>
              <p:nvPr/>
            </p:nvGrpSpPr>
            <p:grpSpPr>
              <a:xfrm>
                <a:off x="518150" y="1667484"/>
                <a:ext cx="896700" cy="479375"/>
                <a:chOff x="534962" y="1667484"/>
                <a:chExt cx="896700" cy="479375"/>
              </a:xfrm>
            </p:grpSpPr>
            <p:sp>
              <p:nvSpPr>
                <p:cNvPr id="496" name="Google Shape;496;p3"/>
                <p:cNvSpPr/>
                <p:nvPr/>
              </p:nvSpPr>
              <p:spPr>
                <a:xfrm>
                  <a:off x="534962" y="1911659"/>
                  <a:ext cx="896700" cy="235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45700" spcFirstLastPara="1" rIns="45700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343434"/>
                    </a:buClr>
                    <a:buSzPts val="800"/>
                    <a:buFont typeface="Arial"/>
                    <a:buNone/>
                  </a:pPr>
                  <a:r>
                    <a:rPr b="0" i="0" lang="en" sz="800" u="none" cap="none" strike="noStrike">
                      <a:solidFill>
                        <a:srgbClr val="434343"/>
                      </a:solidFill>
                      <a:latin typeface="Proxima Nova"/>
                      <a:ea typeface="Proxima Nova"/>
                      <a:cs typeface="Proxima Nova"/>
                      <a:sym typeface="Proxima Nova"/>
                    </a:rPr>
                    <a:t>Structured </a:t>
                  </a:r>
                  <a:endParaRPr b="0" i="0" sz="800" u="none" cap="none" strike="noStrike">
                    <a:solidFill>
                      <a:srgbClr val="434343"/>
                    </a:solidFill>
                    <a:latin typeface="Proxima Nova"/>
                    <a:ea typeface="Proxima Nova"/>
                    <a:cs typeface="Proxima Nova"/>
                    <a:sym typeface="Proxima Nova"/>
                  </a:endParaRPr>
                </a:p>
              </p:txBody>
            </p:sp>
            <p:pic>
              <p:nvPicPr>
                <p:cNvPr id="497" name="Google Shape;497;p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784412" y="1667484"/>
                  <a:ext cx="397800" cy="3332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8" name="Google Shape;498;p3"/>
            <p:cNvGrpSpPr/>
            <p:nvPr/>
          </p:nvGrpSpPr>
          <p:grpSpPr>
            <a:xfrm>
              <a:off x="374911" y="1395571"/>
              <a:ext cx="1429500" cy="1275388"/>
              <a:chOff x="1620125" y="1395571"/>
              <a:chExt cx="1429500" cy="1275388"/>
            </a:xfrm>
          </p:grpSpPr>
          <p:sp>
            <p:nvSpPr>
              <p:cNvPr id="499" name="Google Shape;499;p3"/>
              <p:cNvSpPr/>
              <p:nvPr/>
            </p:nvSpPr>
            <p:spPr>
              <a:xfrm>
                <a:off x="1620125" y="1395571"/>
                <a:ext cx="1429500" cy="23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343434"/>
                  </a:buClr>
                  <a:buSzPts val="900"/>
                  <a:buFont typeface="Arial"/>
                  <a:buNone/>
                </a:pPr>
                <a:r>
                  <a:rPr b="1" i="0" lang="en" sz="900" u="none" cap="none" strike="noStrike">
                    <a:solidFill>
                      <a:srgbClr val="666666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Unsolicited Feedback</a:t>
                </a:r>
                <a:endParaRPr b="1" i="0" sz="900" u="none" cap="none" strike="noStrike">
                  <a:solidFill>
                    <a:srgbClr val="666666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grpSp>
            <p:nvGrpSpPr>
              <p:cNvPr id="500" name="Google Shape;500;p3"/>
              <p:cNvGrpSpPr/>
              <p:nvPr/>
            </p:nvGrpSpPr>
            <p:grpSpPr>
              <a:xfrm>
                <a:off x="1683612" y="1660536"/>
                <a:ext cx="1302526" cy="1010423"/>
                <a:chOff x="1642425" y="1660536"/>
                <a:chExt cx="1302526" cy="1010423"/>
              </a:xfrm>
            </p:grpSpPr>
            <p:grpSp>
              <p:nvGrpSpPr>
                <p:cNvPr id="501" name="Google Shape;501;p3"/>
                <p:cNvGrpSpPr/>
                <p:nvPr/>
              </p:nvGrpSpPr>
              <p:grpSpPr>
                <a:xfrm>
                  <a:off x="2280151" y="1660536"/>
                  <a:ext cx="664800" cy="1010423"/>
                  <a:chOff x="2280151" y="1660536"/>
                  <a:chExt cx="664800" cy="1010423"/>
                </a:xfrm>
              </p:grpSpPr>
              <p:grpSp>
                <p:nvGrpSpPr>
                  <p:cNvPr id="502" name="Google Shape;502;p3"/>
                  <p:cNvGrpSpPr/>
                  <p:nvPr/>
                </p:nvGrpSpPr>
                <p:grpSpPr>
                  <a:xfrm>
                    <a:off x="2291864" y="2151929"/>
                    <a:ext cx="641400" cy="519030"/>
                    <a:chOff x="2291386" y="2151929"/>
                    <a:chExt cx="641400" cy="519030"/>
                  </a:xfrm>
                </p:grpSpPr>
                <p:sp>
                  <p:nvSpPr>
                    <p:cNvPr id="503" name="Google Shape;503;p3"/>
                    <p:cNvSpPr txBox="1"/>
                    <p:nvPr/>
                  </p:nvSpPr>
                  <p:spPr>
                    <a:xfrm>
                      <a:off x="2291386" y="2465159"/>
                      <a:ext cx="641400" cy="205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45675" lIns="45675" spcFirstLastPara="1" rIns="45675" wrap="square" tIns="456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4A4A"/>
                        </a:buClr>
                        <a:buSzPts val="1200"/>
                        <a:buFont typeface="Proxima Nova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Messaging</a:t>
                      </a:r>
                      <a:endParaRPr b="0" i="0" sz="800" u="none" cap="none" strike="noStrik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p:txBody>
                </p:sp>
                <p:pic>
                  <p:nvPicPr>
                    <p:cNvPr id="504" name="Google Shape;504;p3"/>
                    <p:cNvPicPr preferRelativeResize="0"/>
                    <p:nvPr/>
                  </p:nvPicPr>
                  <p:blipFill rotWithShape="1">
                    <a:blip r:embed="rId8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2396907" y="2151929"/>
                      <a:ext cx="430333" cy="371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505" name="Google Shape;505;p3"/>
                  <p:cNvGrpSpPr/>
                  <p:nvPr/>
                </p:nvGrpSpPr>
                <p:grpSpPr>
                  <a:xfrm>
                    <a:off x="2280151" y="1660536"/>
                    <a:ext cx="664800" cy="496935"/>
                    <a:chOff x="2317672" y="1660536"/>
                    <a:chExt cx="664800" cy="496935"/>
                  </a:xfrm>
                </p:grpSpPr>
                <p:pic>
                  <p:nvPicPr>
                    <p:cNvPr id="506" name="Google Shape;506;p3"/>
                    <p:cNvPicPr preferRelativeResize="0"/>
                    <p:nvPr/>
                  </p:nvPicPr>
                  <p:blipFill rotWithShape="1">
                    <a:blip r:embed="rId9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2473988" y="1660536"/>
                      <a:ext cx="430333" cy="371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07" name="Google Shape;507;p3"/>
                    <p:cNvSpPr txBox="1"/>
                    <p:nvPr/>
                  </p:nvSpPr>
                  <p:spPr>
                    <a:xfrm>
                      <a:off x="2317672" y="1951671"/>
                      <a:ext cx="664800" cy="205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45675" lIns="45675" spcFirstLastPara="1" rIns="45675" wrap="square" tIns="456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4A4A"/>
                        </a:buClr>
                        <a:buSzPts val="1200"/>
                        <a:buFont typeface="Proxima Nova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Social</a:t>
                      </a:r>
                      <a:endParaRPr b="0" i="0" sz="800" u="none" cap="none" strike="noStrik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p:txBody>
                </p:sp>
              </p:grpSp>
            </p:grpSp>
            <p:grpSp>
              <p:nvGrpSpPr>
                <p:cNvPr id="508" name="Google Shape;508;p3"/>
                <p:cNvGrpSpPr/>
                <p:nvPr/>
              </p:nvGrpSpPr>
              <p:grpSpPr>
                <a:xfrm>
                  <a:off x="1642425" y="1660536"/>
                  <a:ext cx="702900" cy="1010423"/>
                  <a:chOff x="1642425" y="1660536"/>
                  <a:chExt cx="702900" cy="1010423"/>
                </a:xfrm>
              </p:grpSpPr>
              <p:grpSp>
                <p:nvGrpSpPr>
                  <p:cNvPr id="509" name="Google Shape;509;p3"/>
                  <p:cNvGrpSpPr/>
                  <p:nvPr/>
                </p:nvGrpSpPr>
                <p:grpSpPr>
                  <a:xfrm>
                    <a:off x="1778709" y="2156971"/>
                    <a:ext cx="430333" cy="513988"/>
                    <a:chOff x="1772979" y="2156971"/>
                    <a:chExt cx="430333" cy="513988"/>
                  </a:xfrm>
                </p:grpSpPr>
                <p:sp>
                  <p:nvSpPr>
                    <p:cNvPr id="510" name="Google Shape;510;p3"/>
                    <p:cNvSpPr txBox="1"/>
                    <p:nvPr/>
                  </p:nvSpPr>
                  <p:spPr>
                    <a:xfrm>
                      <a:off x="1780995" y="2465159"/>
                      <a:ext cx="414300" cy="205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45675" lIns="45675" spcFirstLastPara="1" rIns="45675" wrap="square" tIns="456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4A4A"/>
                        </a:buClr>
                        <a:buSzPts val="1200"/>
                        <a:buFont typeface="Proxima Nova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Voice</a:t>
                      </a:r>
                      <a:endParaRPr b="0" i="0" sz="800" u="none" cap="none" strike="noStrik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p:txBody>
                </p:sp>
                <p:pic>
                  <p:nvPicPr>
                    <p:cNvPr id="511" name="Google Shape;511;p3"/>
                    <p:cNvPicPr preferRelativeResize="0"/>
                    <p:nvPr/>
                  </p:nvPicPr>
                  <p:blipFill rotWithShape="1">
                    <a:blip r:embed="rId10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1772979" y="2156971"/>
                      <a:ext cx="430333" cy="371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512" name="Google Shape;512;p3"/>
                  <p:cNvGrpSpPr/>
                  <p:nvPr/>
                </p:nvGrpSpPr>
                <p:grpSpPr>
                  <a:xfrm>
                    <a:off x="1642425" y="1660536"/>
                    <a:ext cx="702900" cy="496435"/>
                    <a:chOff x="1642425" y="1660536"/>
                    <a:chExt cx="702900" cy="496435"/>
                  </a:xfrm>
                </p:grpSpPr>
                <p:pic>
                  <p:nvPicPr>
                    <p:cNvPr id="513" name="Google Shape;513;p3"/>
                    <p:cNvPicPr preferRelativeResize="0"/>
                    <p:nvPr/>
                  </p:nvPicPr>
                  <p:blipFill rotWithShape="1">
                    <a:blip r:embed="rId11">
                      <a:alphaModFix/>
                    </a:blip>
                    <a:srcRect b="0" l="0" r="0" t="0"/>
                    <a:stretch/>
                  </p:blipFill>
                  <p:spPr>
                    <a:xfrm>
                      <a:off x="1778709" y="1660536"/>
                      <a:ext cx="430333" cy="371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514" name="Google Shape;514;p3"/>
                    <p:cNvSpPr txBox="1"/>
                    <p:nvPr/>
                  </p:nvSpPr>
                  <p:spPr>
                    <a:xfrm>
                      <a:off x="1642425" y="1951171"/>
                      <a:ext cx="702900" cy="2058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45675" lIns="45675" spcFirstLastPara="1" rIns="45675" wrap="square" tIns="45675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4A4A"/>
                        </a:buClr>
                        <a:buSzPts val="1200"/>
                        <a:buFont typeface="Proxima Nova"/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434343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Employee</a:t>
                      </a:r>
                      <a:endParaRPr b="0" i="0" sz="800" u="none" cap="none" strike="noStrike">
                        <a:solidFill>
                          <a:srgbClr val="434343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p:txBody>
                </p:sp>
              </p:grpSp>
            </p:grpSp>
          </p:grpSp>
        </p:grpSp>
        <p:cxnSp>
          <p:nvCxnSpPr>
            <p:cNvPr id="515" name="Google Shape;515;p3"/>
            <p:cNvCxnSpPr/>
            <p:nvPr/>
          </p:nvCxnSpPr>
          <p:spPr>
            <a:xfrm>
              <a:off x="1873936" y="1767171"/>
              <a:ext cx="0" cy="8286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516" name="Google Shape;516;p3"/>
          <p:cNvPicPr preferRelativeResize="0"/>
          <p:nvPr/>
        </p:nvPicPr>
        <p:blipFill rotWithShape="1">
          <a:blip r:embed="rId12">
            <a:alphaModFix amt="43000"/>
          </a:blip>
          <a:srcRect b="9928" l="0" r="0" t="27660"/>
          <a:stretch/>
        </p:blipFill>
        <p:spPr>
          <a:xfrm>
            <a:off x="303250" y="4103196"/>
            <a:ext cx="2907150" cy="2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"/>
          <p:cNvSpPr/>
          <p:nvPr/>
        </p:nvSpPr>
        <p:spPr>
          <a:xfrm>
            <a:off x="753225" y="4097934"/>
            <a:ext cx="128400" cy="128400"/>
          </a:xfrm>
          <a:prstGeom prst="ellipse">
            <a:avLst/>
          </a:prstGeom>
          <a:solidFill>
            <a:srgbClr val="4050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"/>
          <p:cNvSpPr/>
          <p:nvPr/>
        </p:nvSpPr>
        <p:spPr>
          <a:xfrm>
            <a:off x="1662763" y="4219821"/>
            <a:ext cx="128400" cy="1284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"/>
          <p:cNvSpPr/>
          <p:nvPr/>
        </p:nvSpPr>
        <p:spPr>
          <a:xfrm>
            <a:off x="2572300" y="4091409"/>
            <a:ext cx="128400" cy="128400"/>
          </a:xfrm>
          <a:prstGeom prst="ellipse">
            <a:avLst/>
          </a:prstGeom>
          <a:solidFill>
            <a:srgbClr val="52B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"/>
          <p:cNvSpPr/>
          <p:nvPr/>
        </p:nvSpPr>
        <p:spPr>
          <a:xfrm>
            <a:off x="3059562" y="2454872"/>
            <a:ext cx="375900" cy="354600"/>
          </a:xfrm>
          <a:prstGeom prst="rightArrow">
            <a:avLst>
              <a:gd fmla="val 51453" name="adj1"/>
              <a:gd fmla="val 63042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"/>
          <p:cNvSpPr/>
          <p:nvPr/>
        </p:nvSpPr>
        <p:spPr>
          <a:xfrm>
            <a:off x="6016548" y="867571"/>
            <a:ext cx="2865600" cy="3729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52400" rotWithShape="0" dir="5400000" dist="60882">
              <a:srgbClr val="000000">
                <a:alpha val="5098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"/>
          <p:cNvSpPr txBox="1"/>
          <p:nvPr/>
        </p:nvSpPr>
        <p:spPr>
          <a:xfrm>
            <a:off x="6342675" y="1055789"/>
            <a:ext cx="23139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Proxima Nova"/>
              <a:buNone/>
            </a:pP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Transform </a:t>
            </a:r>
            <a:endParaRPr b="1" i="0" sz="1200" u="none" cap="none" strike="noStrike">
              <a:solidFill>
                <a:srgbClr val="55555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600"/>
              <a:buFont typeface="Proxima Nova"/>
              <a:buNone/>
            </a:pPr>
            <a:r>
              <a:rPr b="1" i="0" lang="en" sz="1200" u="none" cap="none" strike="noStrike">
                <a:solidFill>
                  <a:srgbClr val="555555"/>
                </a:solidFill>
                <a:latin typeface="Proxima Nova"/>
                <a:ea typeface="Proxima Nova"/>
                <a:cs typeface="Proxima Nova"/>
                <a:sym typeface="Proxima Nova"/>
              </a:rPr>
              <a:t>Experiences</a:t>
            </a:r>
            <a:endParaRPr b="0" i="0" sz="1200" u="none" cap="none" strike="noStrike">
              <a:solidFill>
                <a:srgbClr val="5555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3" name="Google Shape;523;p3"/>
          <p:cNvSpPr/>
          <p:nvPr/>
        </p:nvSpPr>
        <p:spPr>
          <a:xfrm>
            <a:off x="5854359" y="2454872"/>
            <a:ext cx="375900" cy="354600"/>
          </a:xfrm>
          <a:prstGeom prst="rightArrow">
            <a:avLst>
              <a:gd fmla="val 51453" name="adj1"/>
              <a:gd fmla="val 63042" name="adj2"/>
            </a:avLst>
          </a:prstGeom>
          <a:solidFill>
            <a:srgbClr val="CCCCCC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"/>
          <p:cNvSpPr txBox="1"/>
          <p:nvPr/>
        </p:nvSpPr>
        <p:spPr>
          <a:xfrm>
            <a:off x="285250" y="4306996"/>
            <a:ext cx="28329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IOT signals             Visit Patterns              Event Data</a:t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5" name="Google Shape;525;p3"/>
          <p:cNvSpPr txBox="1"/>
          <p:nvPr/>
        </p:nvSpPr>
        <p:spPr>
          <a:xfrm>
            <a:off x="3455165" y="3638167"/>
            <a:ext cx="22722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AI &amp; Machine Learning | Text Analytics In-Memory Analytics | NLP</a:t>
            </a:r>
            <a:endParaRPr b="1" i="0" sz="800" u="none" cap="none" strike="noStrike">
              <a:solidFill>
                <a:srgbClr val="8585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"/>
          <p:cNvSpPr txBox="1"/>
          <p:nvPr/>
        </p:nvSpPr>
        <p:spPr>
          <a:xfrm>
            <a:off x="6547275" y="3638166"/>
            <a:ext cx="2035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Dynamic Org Sync</a:t>
            </a:r>
            <a:endParaRPr b="1" i="0" sz="800" u="none" cap="none" strike="noStrike">
              <a:solidFill>
                <a:srgbClr val="85858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In-Memory Analytics</a:t>
            </a:r>
            <a:endParaRPr b="1" i="0" sz="800" u="none" cap="none" strike="noStrike">
              <a:solidFill>
                <a:srgbClr val="85858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 Dashboards &amp; Reports</a:t>
            </a:r>
            <a:endParaRPr b="1" i="0" sz="800" u="none" cap="none" strike="noStrike">
              <a:solidFill>
                <a:srgbClr val="85858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858585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Collaboration</a:t>
            </a:r>
            <a:endParaRPr b="1" i="0" sz="800" u="none" cap="none" strike="noStrike">
              <a:solidFill>
                <a:srgbClr val="85858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4717334" y="3035705"/>
            <a:ext cx="261471" cy="252595"/>
          </a:xfrm>
          <a:custGeom>
            <a:rect b="b" l="l" r="r" t="t"/>
            <a:pathLst>
              <a:path extrusionOk="0" h="69217" w="69250">
                <a:moveTo>
                  <a:pt x="36493" y="20281"/>
                </a:moveTo>
                <a:lnTo>
                  <a:pt x="39195" y="20815"/>
                </a:lnTo>
                <a:lnTo>
                  <a:pt x="40496" y="21349"/>
                </a:lnTo>
                <a:lnTo>
                  <a:pt x="41864" y="21949"/>
                </a:lnTo>
                <a:lnTo>
                  <a:pt x="44265" y="23550"/>
                </a:lnTo>
                <a:lnTo>
                  <a:pt x="46267" y="25518"/>
                </a:lnTo>
                <a:lnTo>
                  <a:pt x="47801" y="27787"/>
                </a:lnTo>
                <a:lnTo>
                  <a:pt x="48835" y="30289"/>
                </a:lnTo>
                <a:lnTo>
                  <a:pt x="49402" y="32924"/>
                </a:lnTo>
                <a:lnTo>
                  <a:pt x="49402" y="35626"/>
                </a:lnTo>
                <a:lnTo>
                  <a:pt x="48869" y="38328"/>
                </a:lnTo>
                <a:lnTo>
                  <a:pt x="48368" y="39629"/>
                </a:lnTo>
                <a:lnTo>
                  <a:pt x="47734" y="40996"/>
                </a:lnTo>
                <a:lnTo>
                  <a:pt x="46133" y="43398"/>
                </a:lnTo>
                <a:lnTo>
                  <a:pt x="44165" y="45366"/>
                </a:lnTo>
                <a:lnTo>
                  <a:pt x="41897" y="46900"/>
                </a:lnTo>
                <a:lnTo>
                  <a:pt x="39395" y="47968"/>
                </a:lnTo>
                <a:lnTo>
                  <a:pt x="36760" y="48535"/>
                </a:lnTo>
                <a:lnTo>
                  <a:pt x="34058" y="48535"/>
                </a:lnTo>
                <a:lnTo>
                  <a:pt x="31356" y="48001"/>
                </a:lnTo>
                <a:lnTo>
                  <a:pt x="30055" y="47468"/>
                </a:lnTo>
                <a:lnTo>
                  <a:pt x="28687" y="46867"/>
                </a:lnTo>
                <a:lnTo>
                  <a:pt x="26286" y="45266"/>
                </a:lnTo>
                <a:lnTo>
                  <a:pt x="24318" y="43298"/>
                </a:lnTo>
                <a:lnTo>
                  <a:pt x="22783" y="41030"/>
                </a:lnTo>
                <a:lnTo>
                  <a:pt x="21716" y="38528"/>
                </a:lnTo>
                <a:lnTo>
                  <a:pt x="21149" y="35893"/>
                </a:lnTo>
                <a:lnTo>
                  <a:pt x="21149" y="33191"/>
                </a:lnTo>
                <a:lnTo>
                  <a:pt x="21682" y="30489"/>
                </a:lnTo>
                <a:lnTo>
                  <a:pt x="22216" y="29188"/>
                </a:lnTo>
                <a:lnTo>
                  <a:pt x="22817" y="27820"/>
                </a:lnTo>
                <a:lnTo>
                  <a:pt x="24418" y="25418"/>
                </a:lnTo>
                <a:lnTo>
                  <a:pt x="26386" y="23417"/>
                </a:lnTo>
                <a:lnTo>
                  <a:pt x="28654" y="21883"/>
                </a:lnTo>
                <a:lnTo>
                  <a:pt x="31156" y="20848"/>
                </a:lnTo>
                <a:lnTo>
                  <a:pt x="33791" y="20281"/>
                </a:lnTo>
                <a:close/>
                <a:moveTo>
                  <a:pt x="26586" y="0"/>
                </a:moveTo>
                <a:lnTo>
                  <a:pt x="15711" y="4337"/>
                </a:lnTo>
                <a:lnTo>
                  <a:pt x="15711" y="10408"/>
                </a:lnTo>
                <a:lnTo>
                  <a:pt x="15044" y="10908"/>
                </a:lnTo>
                <a:lnTo>
                  <a:pt x="13743" y="12176"/>
                </a:lnTo>
                <a:lnTo>
                  <a:pt x="11775" y="14277"/>
                </a:lnTo>
                <a:lnTo>
                  <a:pt x="10508" y="15611"/>
                </a:lnTo>
                <a:lnTo>
                  <a:pt x="4403" y="15611"/>
                </a:lnTo>
                <a:lnTo>
                  <a:pt x="0" y="26586"/>
                </a:lnTo>
                <a:lnTo>
                  <a:pt x="4337" y="30922"/>
                </a:lnTo>
                <a:lnTo>
                  <a:pt x="4070" y="32824"/>
                </a:lnTo>
                <a:lnTo>
                  <a:pt x="4070" y="36426"/>
                </a:lnTo>
                <a:lnTo>
                  <a:pt x="4337" y="38361"/>
                </a:lnTo>
                <a:lnTo>
                  <a:pt x="0" y="42664"/>
                </a:lnTo>
                <a:lnTo>
                  <a:pt x="4337" y="53572"/>
                </a:lnTo>
                <a:lnTo>
                  <a:pt x="10408" y="53572"/>
                </a:lnTo>
                <a:lnTo>
                  <a:pt x="10908" y="54206"/>
                </a:lnTo>
                <a:lnTo>
                  <a:pt x="12176" y="55540"/>
                </a:lnTo>
                <a:lnTo>
                  <a:pt x="14277" y="57475"/>
                </a:lnTo>
                <a:lnTo>
                  <a:pt x="15611" y="58776"/>
                </a:lnTo>
                <a:lnTo>
                  <a:pt x="15611" y="64880"/>
                </a:lnTo>
                <a:lnTo>
                  <a:pt x="26519" y="69216"/>
                </a:lnTo>
                <a:lnTo>
                  <a:pt x="30856" y="64880"/>
                </a:lnTo>
                <a:lnTo>
                  <a:pt x="32757" y="65113"/>
                </a:lnTo>
                <a:lnTo>
                  <a:pt x="36360" y="65113"/>
                </a:lnTo>
                <a:lnTo>
                  <a:pt x="38261" y="64880"/>
                </a:lnTo>
                <a:lnTo>
                  <a:pt x="42597" y="69216"/>
                </a:lnTo>
                <a:lnTo>
                  <a:pt x="53472" y="64880"/>
                </a:lnTo>
                <a:lnTo>
                  <a:pt x="53472" y="58776"/>
                </a:lnTo>
                <a:lnTo>
                  <a:pt x="54139" y="58275"/>
                </a:lnTo>
                <a:lnTo>
                  <a:pt x="55440" y="57008"/>
                </a:lnTo>
                <a:lnTo>
                  <a:pt x="57408" y="54906"/>
                </a:lnTo>
                <a:lnTo>
                  <a:pt x="58709" y="53572"/>
                </a:lnTo>
                <a:lnTo>
                  <a:pt x="64780" y="53572"/>
                </a:lnTo>
                <a:lnTo>
                  <a:pt x="69116" y="42664"/>
                </a:lnTo>
                <a:lnTo>
                  <a:pt x="64913" y="38361"/>
                </a:lnTo>
                <a:lnTo>
                  <a:pt x="65180" y="36426"/>
                </a:lnTo>
                <a:lnTo>
                  <a:pt x="65180" y="32824"/>
                </a:lnTo>
                <a:lnTo>
                  <a:pt x="64913" y="30922"/>
                </a:lnTo>
                <a:lnTo>
                  <a:pt x="69250" y="26586"/>
                </a:lnTo>
                <a:lnTo>
                  <a:pt x="64913" y="15711"/>
                </a:lnTo>
                <a:lnTo>
                  <a:pt x="58809" y="15711"/>
                </a:lnTo>
                <a:lnTo>
                  <a:pt x="58309" y="15044"/>
                </a:lnTo>
                <a:lnTo>
                  <a:pt x="57041" y="13743"/>
                </a:lnTo>
                <a:lnTo>
                  <a:pt x="54940" y="11775"/>
                </a:lnTo>
                <a:lnTo>
                  <a:pt x="53605" y="10474"/>
                </a:lnTo>
                <a:lnTo>
                  <a:pt x="53605" y="4403"/>
                </a:lnTo>
                <a:lnTo>
                  <a:pt x="42731" y="67"/>
                </a:lnTo>
                <a:lnTo>
                  <a:pt x="38394" y="4403"/>
                </a:lnTo>
                <a:lnTo>
                  <a:pt x="36460" y="4137"/>
                </a:lnTo>
                <a:lnTo>
                  <a:pt x="32890" y="4137"/>
                </a:lnTo>
                <a:lnTo>
                  <a:pt x="30956" y="4403"/>
                </a:lnTo>
                <a:lnTo>
                  <a:pt x="26586" y="0"/>
                </a:lnTo>
                <a:close/>
              </a:path>
            </a:pathLst>
          </a:custGeom>
          <a:solidFill>
            <a:srgbClr val="D6D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3"/>
          <p:cNvGrpSpPr/>
          <p:nvPr/>
        </p:nvGrpSpPr>
        <p:grpSpPr>
          <a:xfrm>
            <a:off x="4552383" y="2041473"/>
            <a:ext cx="648401" cy="624776"/>
            <a:chOff x="1893625" y="775558"/>
            <a:chExt cx="3834425" cy="3823600"/>
          </a:xfrm>
        </p:grpSpPr>
        <p:sp>
          <p:nvSpPr>
            <p:cNvPr id="529" name="Google Shape;529;p3"/>
            <p:cNvSpPr/>
            <p:nvPr/>
          </p:nvSpPr>
          <p:spPr>
            <a:xfrm>
              <a:off x="1893625" y="775558"/>
              <a:ext cx="3834425" cy="3823600"/>
            </a:xfrm>
            <a:custGeom>
              <a:rect b="b" l="l" r="r" t="t"/>
              <a:pathLst>
                <a:path extrusionOk="0" h="152944" w="153377">
                  <a:moveTo>
                    <a:pt x="78923" y="29421"/>
                  </a:moveTo>
                  <a:lnTo>
                    <a:pt x="83427" y="29855"/>
                  </a:lnTo>
                  <a:lnTo>
                    <a:pt x="87896" y="30689"/>
                  </a:lnTo>
                  <a:lnTo>
                    <a:pt x="92266" y="31990"/>
                  </a:lnTo>
                  <a:lnTo>
                    <a:pt x="96536" y="33691"/>
                  </a:lnTo>
                  <a:lnTo>
                    <a:pt x="100639" y="35859"/>
                  </a:lnTo>
                  <a:lnTo>
                    <a:pt x="104542" y="38428"/>
                  </a:lnTo>
                  <a:lnTo>
                    <a:pt x="108244" y="41430"/>
                  </a:lnTo>
                  <a:lnTo>
                    <a:pt x="109979" y="43098"/>
                  </a:lnTo>
                  <a:lnTo>
                    <a:pt x="111647" y="44899"/>
                  </a:lnTo>
                  <a:lnTo>
                    <a:pt x="114649" y="48635"/>
                  </a:lnTo>
                  <a:lnTo>
                    <a:pt x="117251" y="52605"/>
                  </a:lnTo>
                  <a:lnTo>
                    <a:pt x="119386" y="56741"/>
                  </a:lnTo>
                  <a:lnTo>
                    <a:pt x="121087" y="61011"/>
                  </a:lnTo>
                  <a:lnTo>
                    <a:pt x="122388" y="65380"/>
                  </a:lnTo>
                  <a:lnTo>
                    <a:pt x="123255" y="69850"/>
                  </a:lnTo>
                  <a:lnTo>
                    <a:pt x="123655" y="74353"/>
                  </a:lnTo>
                  <a:lnTo>
                    <a:pt x="123655" y="78857"/>
                  </a:lnTo>
                  <a:lnTo>
                    <a:pt x="123255" y="83360"/>
                  </a:lnTo>
                  <a:lnTo>
                    <a:pt x="122388" y="87796"/>
                  </a:lnTo>
                  <a:lnTo>
                    <a:pt x="121087" y="92166"/>
                  </a:lnTo>
                  <a:lnTo>
                    <a:pt x="119386" y="96369"/>
                  </a:lnTo>
                  <a:lnTo>
                    <a:pt x="117251" y="100472"/>
                  </a:lnTo>
                  <a:lnTo>
                    <a:pt x="114649" y="104375"/>
                  </a:lnTo>
                  <a:lnTo>
                    <a:pt x="111647" y="108044"/>
                  </a:lnTo>
                  <a:lnTo>
                    <a:pt x="109979" y="109779"/>
                  </a:lnTo>
                  <a:lnTo>
                    <a:pt x="108244" y="111447"/>
                  </a:lnTo>
                  <a:lnTo>
                    <a:pt x="104542" y="114449"/>
                  </a:lnTo>
                  <a:lnTo>
                    <a:pt x="100639" y="117051"/>
                  </a:lnTo>
                  <a:lnTo>
                    <a:pt x="96536" y="119186"/>
                  </a:lnTo>
                  <a:lnTo>
                    <a:pt x="92266" y="120887"/>
                  </a:lnTo>
                  <a:lnTo>
                    <a:pt x="87896" y="122188"/>
                  </a:lnTo>
                  <a:lnTo>
                    <a:pt x="83427" y="123055"/>
                  </a:lnTo>
                  <a:lnTo>
                    <a:pt x="78923" y="123455"/>
                  </a:lnTo>
                  <a:lnTo>
                    <a:pt x="74387" y="123455"/>
                  </a:lnTo>
                  <a:lnTo>
                    <a:pt x="69850" y="123055"/>
                  </a:lnTo>
                  <a:lnTo>
                    <a:pt x="65380" y="122188"/>
                  </a:lnTo>
                  <a:lnTo>
                    <a:pt x="61010" y="120887"/>
                  </a:lnTo>
                  <a:lnTo>
                    <a:pt x="56741" y="119186"/>
                  </a:lnTo>
                  <a:lnTo>
                    <a:pt x="52638" y="117051"/>
                  </a:lnTo>
                  <a:lnTo>
                    <a:pt x="48735" y="114449"/>
                  </a:lnTo>
                  <a:lnTo>
                    <a:pt x="45032" y="111447"/>
                  </a:lnTo>
                  <a:lnTo>
                    <a:pt x="43298" y="109779"/>
                  </a:lnTo>
                  <a:lnTo>
                    <a:pt x="41630" y="108011"/>
                  </a:lnTo>
                  <a:lnTo>
                    <a:pt x="38628" y="104242"/>
                  </a:lnTo>
                  <a:lnTo>
                    <a:pt x="36059" y="100305"/>
                  </a:lnTo>
                  <a:lnTo>
                    <a:pt x="33891" y="96169"/>
                  </a:lnTo>
                  <a:lnTo>
                    <a:pt x="32190" y="91899"/>
                  </a:lnTo>
                  <a:lnTo>
                    <a:pt x="30889" y="87496"/>
                  </a:lnTo>
                  <a:lnTo>
                    <a:pt x="30055" y="83060"/>
                  </a:lnTo>
                  <a:lnTo>
                    <a:pt x="29621" y="78557"/>
                  </a:lnTo>
                  <a:lnTo>
                    <a:pt x="29621" y="74020"/>
                  </a:lnTo>
                  <a:lnTo>
                    <a:pt x="30055" y="69550"/>
                  </a:lnTo>
                  <a:lnTo>
                    <a:pt x="30889" y="65080"/>
                  </a:lnTo>
                  <a:lnTo>
                    <a:pt x="32190" y="60744"/>
                  </a:lnTo>
                  <a:lnTo>
                    <a:pt x="33891" y="56507"/>
                  </a:lnTo>
                  <a:lnTo>
                    <a:pt x="36059" y="52438"/>
                  </a:lnTo>
                  <a:lnTo>
                    <a:pt x="38628" y="48535"/>
                  </a:lnTo>
                  <a:lnTo>
                    <a:pt x="41630" y="44832"/>
                  </a:lnTo>
                  <a:lnTo>
                    <a:pt x="43298" y="43098"/>
                  </a:lnTo>
                  <a:lnTo>
                    <a:pt x="45032" y="41430"/>
                  </a:lnTo>
                  <a:lnTo>
                    <a:pt x="48735" y="38428"/>
                  </a:lnTo>
                  <a:lnTo>
                    <a:pt x="52638" y="35859"/>
                  </a:lnTo>
                  <a:lnTo>
                    <a:pt x="56741" y="33691"/>
                  </a:lnTo>
                  <a:lnTo>
                    <a:pt x="61010" y="31990"/>
                  </a:lnTo>
                  <a:lnTo>
                    <a:pt x="65380" y="30689"/>
                  </a:lnTo>
                  <a:lnTo>
                    <a:pt x="69850" y="29855"/>
                  </a:lnTo>
                  <a:lnTo>
                    <a:pt x="74387" y="29421"/>
                  </a:lnTo>
                  <a:close/>
                  <a:moveTo>
                    <a:pt x="63612" y="0"/>
                  </a:moveTo>
                  <a:lnTo>
                    <a:pt x="58809" y="12643"/>
                  </a:lnTo>
                  <a:lnTo>
                    <a:pt x="56874" y="13143"/>
                  </a:lnTo>
                  <a:lnTo>
                    <a:pt x="52971" y="14444"/>
                  </a:lnTo>
                  <a:lnTo>
                    <a:pt x="49102" y="15978"/>
                  </a:lnTo>
                  <a:lnTo>
                    <a:pt x="45366" y="17746"/>
                  </a:lnTo>
                  <a:lnTo>
                    <a:pt x="43565" y="18714"/>
                  </a:lnTo>
                  <a:lnTo>
                    <a:pt x="31356" y="13510"/>
                  </a:lnTo>
                  <a:lnTo>
                    <a:pt x="13510" y="31356"/>
                  </a:lnTo>
                  <a:lnTo>
                    <a:pt x="18714" y="43565"/>
                  </a:lnTo>
                  <a:lnTo>
                    <a:pt x="17746" y="45366"/>
                  </a:lnTo>
                  <a:lnTo>
                    <a:pt x="15945" y="49002"/>
                  </a:lnTo>
                  <a:lnTo>
                    <a:pt x="14410" y="52771"/>
                  </a:lnTo>
                  <a:lnTo>
                    <a:pt x="13143" y="56741"/>
                  </a:lnTo>
                  <a:lnTo>
                    <a:pt x="12609" y="58842"/>
                  </a:lnTo>
                  <a:lnTo>
                    <a:pt x="0" y="63612"/>
                  </a:lnTo>
                  <a:lnTo>
                    <a:pt x="0" y="89364"/>
                  </a:lnTo>
                  <a:lnTo>
                    <a:pt x="12609" y="94134"/>
                  </a:lnTo>
                  <a:lnTo>
                    <a:pt x="13143" y="96102"/>
                  </a:lnTo>
                  <a:lnTo>
                    <a:pt x="14410" y="100005"/>
                  </a:lnTo>
                  <a:lnTo>
                    <a:pt x="15978" y="103841"/>
                  </a:lnTo>
                  <a:lnTo>
                    <a:pt x="17746" y="107577"/>
                  </a:lnTo>
                  <a:lnTo>
                    <a:pt x="18714" y="109412"/>
                  </a:lnTo>
                  <a:lnTo>
                    <a:pt x="13510" y="121587"/>
                  </a:lnTo>
                  <a:lnTo>
                    <a:pt x="31790" y="139433"/>
                  </a:lnTo>
                  <a:lnTo>
                    <a:pt x="44032" y="134230"/>
                  </a:lnTo>
                  <a:lnTo>
                    <a:pt x="45800" y="135197"/>
                  </a:lnTo>
                  <a:lnTo>
                    <a:pt x="49436" y="136965"/>
                  </a:lnTo>
                  <a:lnTo>
                    <a:pt x="53205" y="138499"/>
                  </a:lnTo>
                  <a:lnTo>
                    <a:pt x="57174" y="139800"/>
                  </a:lnTo>
                  <a:lnTo>
                    <a:pt x="59276" y="140301"/>
                  </a:lnTo>
                  <a:lnTo>
                    <a:pt x="64079" y="152943"/>
                  </a:lnTo>
                  <a:lnTo>
                    <a:pt x="89331" y="152943"/>
                  </a:lnTo>
                  <a:lnTo>
                    <a:pt x="94134" y="140301"/>
                  </a:lnTo>
                  <a:lnTo>
                    <a:pt x="96102" y="139800"/>
                  </a:lnTo>
                  <a:lnTo>
                    <a:pt x="100005" y="138499"/>
                  </a:lnTo>
                  <a:lnTo>
                    <a:pt x="103841" y="136932"/>
                  </a:lnTo>
                  <a:lnTo>
                    <a:pt x="107577" y="135164"/>
                  </a:lnTo>
                  <a:lnTo>
                    <a:pt x="109412" y="134230"/>
                  </a:lnTo>
                  <a:lnTo>
                    <a:pt x="121587" y="139433"/>
                  </a:lnTo>
                  <a:lnTo>
                    <a:pt x="139867" y="121587"/>
                  </a:lnTo>
                  <a:lnTo>
                    <a:pt x="134663" y="109412"/>
                  </a:lnTo>
                  <a:lnTo>
                    <a:pt x="135631" y="107611"/>
                  </a:lnTo>
                  <a:lnTo>
                    <a:pt x="137398" y="103975"/>
                  </a:lnTo>
                  <a:lnTo>
                    <a:pt x="138966" y="100205"/>
                  </a:lnTo>
                  <a:lnTo>
                    <a:pt x="140234" y="96236"/>
                  </a:lnTo>
                  <a:lnTo>
                    <a:pt x="140768" y="94134"/>
                  </a:lnTo>
                  <a:lnTo>
                    <a:pt x="153377" y="89364"/>
                  </a:lnTo>
                  <a:lnTo>
                    <a:pt x="153377" y="63612"/>
                  </a:lnTo>
                  <a:lnTo>
                    <a:pt x="140267" y="58842"/>
                  </a:lnTo>
                  <a:lnTo>
                    <a:pt x="139733" y="56874"/>
                  </a:lnTo>
                  <a:lnTo>
                    <a:pt x="138433" y="52972"/>
                  </a:lnTo>
                  <a:lnTo>
                    <a:pt x="136898" y="49135"/>
                  </a:lnTo>
                  <a:lnTo>
                    <a:pt x="135130" y="45366"/>
                  </a:lnTo>
                  <a:lnTo>
                    <a:pt x="134163" y="43565"/>
                  </a:lnTo>
                  <a:lnTo>
                    <a:pt x="139367" y="31356"/>
                  </a:lnTo>
                  <a:lnTo>
                    <a:pt x="121087" y="13510"/>
                  </a:lnTo>
                  <a:lnTo>
                    <a:pt x="108845" y="18714"/>
                  </a:lnTo>
                  <a:lnTo>
                    <a:pt x="107043" y="17746"/>
                  </a:lnTo>
                  <a:lnTo>
                    <a:pt x="103407" y="15978"/>
                  </a:lnTo>
                  <a:lnTo>
                    <a:pt x="99671" y="14411"/>
                  </a:lnTo>
                  <a:lnTo>
                    <a:pt x="95702" y="13143"/>
                  </a:lnTo>
                  <a:lnTo>
                    <a:pt x="93600" y="12643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634150" y="1511908"/>
              <a:ext cx="2350875" cy="2351725"/>
            </a:xfrm>
            <a:custGeom>
              <a:rect b="b" l="l" r="r" t="t"/>
              <a:pathLst>
                <a:path extrusionOk="0" h="94069" w="94035">
                  <a:moveTo>
                    <a:pt x="48568" y="15912"/>
                  </a:moveTo>
                  <a:lnTo>
                    <a:pt x="51537" y="16179"/>
                  </a:lnTo>
                  <a:lnTo>
                    <a:pt x="54473" y="16746"/>
                  </a:lnTo>
                  <a:lnTo>
                    <a:pt x="57341" y="17613"/>
                  </a:lnTo>
                  <a:lnTo>
                    <a:pt x="60177" y="18747"/>
                  </a:lnTo>
                  <a:lnTo>
                    <a:pt x="62879" y="20182"/>
                  </a:lnTo>
                  <a:lnTo>
                    <a:pt x="65447" y="21916"/>
                  </a:lnTo>
                  <a:lnTo>
                    <a:pt x="67916" y="23918"/>
                  </a:lnTo>
                  <a:lnTo>
                    <a:pt x="69050" y="25052"/>
                  </a:lnTo>
                  <a:lnTo>
                    <a:pt x="70184" y="26186"/>
                  </a:lnTo>
                  <a:lnTo>
                    <a:pt x="72185" y="28621"/>
                  </a:lnTo>
                  <a:lnTo>
                    <a:pt x="73887" y="31223"/>
                  </a:lnTo>
                  <a:lnTo>
                    <a:pt x="75321" y="33925"/>
                  </a:lnTo>
                  <a:lnTo>
                    <a:pt x="76455" y="36727"/>
                  </a:lnTo>
                  <a:lnTo>
                    <a:pt x="77322" y="39629"/>
                  </a:lnTo>
                  <a:lnTo>
                    <a:pt x="77889" y="42564"/>
                  </a:lnTo>
                  <a:lnTo>
                    <a:pt x="78156" y="45533"/>
                  </a:lnTo>
                  <a:lnTo>
                    <a:pt x="78156" y="48502"/>
                  </a:lnTo>
                  <a:lnTo>
                    <a:pt x="77889" y="51471"/>
                  </a:lnTo>
                  <a:lnTo>
                    <a:pt x="77322" y="54406"/>
                  </a:lnTo>
                  <a:lnTo>
                    <a:pt x="76455" y="57308"/>
                  </a:lnTo>
                  <a:lnTo>
                    <a:pt x="75321" y="60110"/>
                  </a:lnTo>
                  <a:lnTo>
                    <a:pt x="73887" y="62812"/>
                  </a:lnTo>
                  <a:lnTo>
                    <a:pt x="72185" y="65414"/>
                  </a:lnTo>
                  <a:lnTo>
                    <a:pt x="70184" y="67849"/>
                  </a:lnTo>
                  <a:lnTo>
                    <a:pt x="69050" y="69017"/>
                  </a:lnTo>
                  <a:lnTo>
                    <a:pt x="67882" y="70151"/>
                  </a:lnTo>
                  <a:lnTo>
                    <a:pt x="65447" y="72152"/>
                  </a:lnTo>
                  <a:lnTo>
                    <a:pt x="62845" y="73854"/>
                  </a:lnTo>
                  <a:lnTo>
                    <a:pt x="60143" y="75288"/>
                  </a:lnTo>
                  <a:lnTo>
                    <a:pt x="57341" y="76422"/>
                  </a:lnTo>
                  <a:lnTo>
                    <a:pt x="54439" y="77289"/>
                  </a:lnTo>
                  <a:lnTo>
                    <a:pt x="51504" y="77856"/>
                  </a:lnTo>
                  <a:lnTo>
                    <a:pt x="48535" y="78123"/>
                  </a:lnTo>
                  <a:lnTo>
                    <a:pt x="45566" y="78123"/>
                  </a:lnTo>
                  <a:lnTo>
                    <a:pt x="42597" y="77856"/>
                  </a:lnTo>
                  <a:lnTo>
                    <a:pt x="39662" y="77289"/>
                  </a:lnTo>
                  <a:lnTo>
                    <a:pt x="36760" y="76422"/>
                  </a:lnTo>
                  <a:lnTo>
                    <a:pt x="33958" y="75288"/>
                  </a:lnTo>
                  <a:lnTo>
                    <a:pt x="31256" y="73854"/>
                  </a:lnTo>
                  <a:lnTo>
                    <a:pt x="28654" y="72152"/>
                  </a:lnTo>
                  <a:lnTo>
                    <a:pt x="26219" y="70151"/>
                  </a:lnTo>
                  <a:lnTo>
                    <a:pt x="25085" y="69017"/>
                  </a:lnTo>
                  <a:lnTo>
                    <a:pt x="23951" y="67849"/>
                  </a:lnTo>
                  <a:lnTo>
                    <a:pt x="21949" y="65414"/>
                  </a:lnTo>
                  <a:lnTo>
                    <a:pt x="20215" y="62812"/>
                  </a:lnTo>
                  <a:lnTo>
                    <a:pt x="18780" y="60110"/>
                  </a:lnTo>
                  <a:lnTo>
                    <a:pt x="17646" y="57308"/>
                  </a:lnTo>
                  <a:lnTo>
                    <a:pt x="16779" y="54406"/>
                  </a:lnTo>
                  <a:lnTo>
                    <a:pt x="16212" y="51471"/>
                  </a:lnTo>
                  <a:lnTo>
                    <a:pt x="15945" y="48502"/>
                  </a:lnTo>
                  <a:lnTo>
                    <a:pt x="15945" y="45533"/>
                  </a:lnTo>
                  <a:lnTo>
                    <a:pt x="16212" y="42564"/>
                  </a:lnTo>
                  <a:lnTo>
                    <a:pt x="16779" y="39629"/>
                  </a:lnTo>
                  <a:lnTo>
                    <a:pt x="17646" y="36727"/>
                  </a:lnTo>
                  <a:lnTo>
                    <a:pt x="18780" y="33925"/>
                  </a:lnTo>
                  <a:lnTo>
                    <a:pt x="20215" y="31223"/>
                  </a:lnTo>
                  <a:lnTo>
                    <a:pt x="21949" y="28621"/>
                  </a:lnTo>
                  <a:lnTo>
                    <a:pt x="23951" y="26186"/>
                  </a:lnTo>
                  <a:lnTo>
                    <a:pt x="25085" y="25052"/>
                  </a:lnTo>
                  <a:lnTo>
                    <a:pt x="26219" y="23918"/>
                  </a:lnTo>
                  <a:lnTo>
                    <a:pt x="28688" y="21916"/>
                  </a:lnTo>
                  <a:lnTo>
                    <a:pt x="31289" y="20182"/>
                  </a:lnTo>
                  <a:lnTo>
                    <a:pt x="33991" y="18747"/>
                  </a:lnTo>
                  <a:lnTo>
                    <a:pt x="36793" y="17613"/>
                  </a:lnTo>
                  <a:lnTo>
                    <a:pt x="39695" y="16746"/>
                  </a:lnTo>
                  <a:lnTo>
                    <a:pt x="42631" y="16179"/>
                  </a:lnTo>
                  <a:lnTo>
                    <a:pt x="45600" y="15912"/>
                  </a:lnTo>
                  <a:close/>
                  <a:moveTo>
                    <a:pt x="44766" y="1"/>
                  </a:moveTo>
                  <a:lnTo>
                    <a:pt x="40229" y="434"/>
                  </a:lnTo>
                  <a:lnTo>
                    <a:pt x="35759" y="1302"/>
                  </a:lnTo>
                  <a:lnTo>
                    <a:pt x="31389" y="2569"/>
                  </a:lnTo>
                  <a:lnTo>
                    <a:pt x="27120" y="4304"/>
                  </a:lnTo>
                  <a:lnTo>
                    <a:pt x="23017" y="6439"/>
                  </a:lnTo>
                  <a:lnTo>
                    <a:pt x="19114" y="9007"/>
                  </a:lnTo>
                  <a:lnTo>
                    <a:pt x="15411" y="12009"/>
                  </a:lnTo>
                  <a:lnTo>
                    <a:pt x="13677" y="13711"/>
                  </a:lnTo>
                  <a:lnTo>
                    <a:pt x="12009" y="15445"/>
                  </a:lnTo>
                  <a:lnTo>
                    <a:pt x="9007" y="19114"/>
                  </a:lnTo>
                  <a:lnTo>
                    <a:pt x="6438" y="23017"/>
                  </a:lnTo>
                  <a:lnTo>
                    <a:pt x="4270" y="27087"/>
                  </a:lnTo>
                  <a:lnTo>
                    <a:pt x="2569" y="31323"/>
                  </a:lnTo>
                  <a:lnTo>
                    <a:pt x="1268" y="35660"/>
                  </a:lnTo>
                  <a:lnTo>
                    <a:pt x="434" y="40096"/>
                  </a:lnTo>
                  <a:lnTo>
                    <a:pt x="0" y="44599"/>
                  </a:lnTo>
                  <a:lnTo>
                    <a:pt x="0" y="49103"/>
                  </a:lnTo>
                  <a:lnTo>
                    <a:pt x="434" y="53606"/>
                  </a:lnTo>
                  <a:lnTo>
                    <a:pt x="1268" y="58076"/>
                  </a:lnTo>
                  <a:lnTo>
                    <a:pt x="2569" y="62445"/>
                  </a:lnTo>
                  <a:lnTo>
                    <a:pt x="4270" y="66748"/>
                  </a:lnTo>
                  <a:lnTo>
                    <a:pt x="6438" y="70885"/>
                  </a:lnTo>
                  <a:lnTo>
                    <a:pt x="9007" y="74821"/>
                  </a:lnTo>
                  <a:lnTo>
                    <a:pt x="12009" y="78590"/>
                  </a:lnTo>
                  <a:lnTo>
                    <a:pt x="13677" y="80358"/>
                  </a:lnTo>
                  <a:lnTo>
                    <a:pt x="15411" y="82059"/>
                  </a:lnTo>
                  <a:lnTo>
                    <a:pt x="19114" y="85062"/>
                  </a:lnTo>
                  <a:lnTo>
                    <a:pt x="23017" y="87630"/>
                  </a:lnTo>
                  <a:lnTo>
                    <a:pt x="27120" y="89765"/>
                  </a:lnTo>
                  <a:lnTo>
                    <a:pt x="31389" y="91500"/>
                  </a:lnTo>
                  <a:lnTo>
                    <a:pt x="35759" y="92767"/>
                  </a:lnTo>
                  <a:lnTo>
                    <a:pt x="40229" y="93634"/>
                  </a:lnTo>
                  <a:lnTo>
                    <a:pt x="44766" y="94068"/>
                  </a:lnTo>
                  <a:lnTo>
                    <a:pt x="49302" y="94068"/>
                  </a:lnTo>
                  <a:lnTo>
                    <a:pt x="53806" y="93634"/>
                  </a:lnTo>
                  <a:lnTo>
                    <a:pt x="58275" y="92767"/>
                  </a:lnTo>
                  <a:lnTo>
                    <a:pt x="62645" y="91500"/>
                  </a:lnTo>
                  <a:lnTo>
                    <a:pt x="66915" y="89765"/>
                  </a:lnTo>
                  <a:lnTo>
                    <a:pt x="71018" y="87630"/>
                  </a:lnTo>
                  <a:lnTo>
                    <a:pt x="74921" y="85062"/>
                  </a:lnTo>
                  <a:lnTo>
                    <a:pt x="78623" y="82059"/>
                  </a:lnTo>
                  <a:lnTo>
                    <a:pt x="80358" y="80358"/>
                  </a:lnTo>
                  <a:lnTo>
                    <a:pt x="82026" y="78624"/>
                  </a:lnTo>
                  <a:lnTo>
                    <a:pt x="85028" y="74921"/>
                  </a:lnTo>
                  <a:lnTo>
                    <a:pt x="87630" y="71018"/>
                  </a:lnTo>
                  <a:lnTo>
                    <a:pt x="89765" y="66949"/>
                  </a:lnTo>
                  <a:lnTo>
                    <a:pt x="91466" y="62712"/>
                  </a:lnTo>
                  <a:lnTo>
                    <a:pt x="92767" y="58342"/>
                  </a:lnTo>
                  <a:lnTo>
                    <a:pt x="93634" y="53906"/>
                  </a:lnTo>
                  <a:lnTo>
                    <a:pt x="94034" y="49436"/>
                  </a:lnTo>
                  <a:lnTo>
                    <a:pt x="94034" y="44899"/>
                  </a:lnTo>
                  <a:lnTo>
                    <a:pt x="93634" y="40396"/>
                  </a:lnTo>
                  <a:lnTo>
                    <a:pt x="92767" y="35960"/>
                  </a:lnTo>
                  <a:lnTo>
                    <a:pt x="91466" y="31590"/>
                  </a:lnTo>
                  <a:lnTo>
                    <a:pt x="89765" y="27320"/>
                  </a:lnTo>
                  <a:lnTo>
                    <a:pt x="87630" y="23184"/>
                  </a:lnTo>
                  <a:lnTo>
                    <a:pt x="85028" y="19214"/>
                  </a:lnTo>
                  <a:lnTo>
                    <a:pt x="82026" y="15478"/>
                  </a:lnTo>
                  <a:lnTo>
                    <a:pt x="80358" y="13711"/>
                  </a:lnTo>
                  <a:lnTo>
                    <a:pt x="78623" y="12009"/>
                  </a:lnTo>
                  <a:lnTo>
                    <a:pt x="74921" y="9007"/>
                  </a:lnTo>
                  <a:lnTo>
                    <a:pt x="71018" y="6439"/>
                  </a:lnTo>
                  <a:lnTo>
                    <a:pt x="66915" y="4304"/>
                  </a:lnTo>
                  <a:lnTo>
                    <a:pt x="62645" y="2569"/>
                  </a:lnTo>
                  <a:lnTo>
                    <a:pt x="58275" y="1302"/>
                  </a:lnTo>
                  <a:lnTo>
                    <a:pt x="53806" y="434"/>
                  </a:lnTo>
                  <a:lnTo>
                    <a:pt x="49302" y="1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3"/>
          <p:cNvGrpSpPr/>
          <p:nvPr/>
        </p:nvGrpSpPr>
        <p:grpSpPr>
          <a:xfrm rot="555076">
            <a:off x="4211188" y="2646341"/>
            <a:ext cx="440229" cy="425086"/>
            <a:chOff x="2940360" y="2570178"/>
            <a:chExt cx="3834425" cy="3823600"/>
          </a:xfrm>
        </p:grpSpPr>
        <p:sp>
          <p:nvSpPr>
            <p:cNvPr id="532" name="Google Shape;532;p3"/>
            <p:cNvSpPr/>
            <p:nvPr/>
          </p:nvSpPr>
          <p:spPr>
            <a:xfrm>
              <a:off x="2940360" y="2570178"/>
              <a:ext cx="3834425" cy="3823600"/>
            </a:xfrm>
            <a:custGeom>
              <a:rect b="b" l="l" r="r" t="t"/>
              <a:pathLst>
                <a:path extrusionOk="0" h="152944" w="153377">
                  <a:moveTo>
                    <a:pt x="78923" y="29421"/>
                  </a:moveTo>
                  <a:lnTo>
                    <a:pt x="83427" y="29855"/>
                  </a:lnTo>
                  <a:lnTo>
                    <a:pt x="87896" y="30689"/>
                  </a:lnTo>
                  <a:lnTo>
                    <a:pt x="92266" y="31990"/>
                  </a:lnTo>
                  <a:lnTo>
                    <a:pt x="96536" y="33691"/>
                  </a:lnTo>
                  <a:lnTo>
                    <a:pt x="100639" y="35859"/>
                  </a:lnTo>
                  <a:lnTo>
                    <a:pt x="104542" y="38428"/>
                  </a:lnTo>
                  <a:lnTo>
                    <a:pt x="108244" y="41430"/>
                  </a:lnTo>
                  <a:lnTo>
                    <a:pt x="109979" y="43098"/>
                  </a:lnTo>
                  <a:lnTo>
                    <a:pt x="111647" y="44899"/>
                  </a:lnTo>
                  <a:lnTo>
                    <a:pt x="114649" y="48635"/>
                  </a:lnTo>
                  <a:lnTo>
                    <a:pt x="117251" y="52605"/>
                  </a:lnTo>
                  <a:lnTo>
                    <a:pt x="119386" y="56741"/>
                  </a:lnTo>
                  <a:lnTo>
                    <a:pt x="121087" y="61011"/>
                  </a:lnTo>
                  <a:lnTo>
                    <a:pt x="122388" y="65380"/>
                  </a:lnTo>
                  <a:lnTo>
                    <a:pt x="123255" y="69850"/>
                  </a:lnTo>
                  <a:lnTo>
                    <a:pt x="123655" y="74353"/>
                  </a:lnTo>
                  <a:lnTo>
                    <a:pt x="123655" y="78857"/>
                  </a:lnTo>
                  <a:lnTo>
                    <a:pt x="123255" y="83360"/>
                  </a:lnTo>
                  <a:lnTo>
                    <a:pt x="122388" y="87796"/>
                  </a:lnTo>
                  <a:lnTo>
                    <a:pt x="121087" y="92166"/>
                  </a:lnTo>
                  <a:lnTo>
                    <a:pt x="119386" y="96369"/>
                  </a:lnTo>
                  <a:lnTo>
                    <a:pt x="117251" y="100472"/>
                  </a:lnTo>
                  <a:lnTo>
                    <a:pt x="114649" y="104375"/>
                  </a:lnTo>
                  <a:lnTo>
                    <a:pt x="111647" y="108044"/>
                  </a:lnTo>
                  <a:lnTo>
                    <a:pt x="109979" y="109779"/>
                  </a:lnTo>
                  <a:lnTo>
                    <a:pt x="108244" y="111447"/>
                  </a:lnTo>
                  <a:lnTo>
                    <a:pt x="104542" y="114449"/>
                  </a:lnTo>
                  <a:lnTo>
                    <a:pt x="100639" y="117051"/>
                  </a:lnTo>
                  <a:lnTo>
                    <a:pt x="96536" y="119186"/>
                  </a:lnTo>
                  <a:lnTo>
                    <a:pt x="92266" y="120887"/>
                  </a:lnTo>
                  <a:lnTo>
                    <a:pt x="87896" y="122188"/>
                  </a:lnTo>
                  <a:lnTo>
                    <a:pt x="83427" y="123055"/>
                  </a:lnTo>
                  <a:lnTo>
                    <a:pt x="78923" y="123455"/>
                  </a:lnTo>
                  <a:lnTo>
                    <a:pt x="74387" y="123455"/>
                  </a:lnTo>
                  <a:lnTo>
                    <a:pt x="69850" y="123055"/>
                  </a:lnTo>
                  <a:lnTo>
                    <a:pt x="65380" y="122188"/>
                  </a:lnTo>
                  <a:lnTo>
                    <a:pt x="61010" y="120887"/>
                  </a:lnTo>
                  <a:lnTo>
                    <a:pt x="56741" y="119186"/>
                  </a:lnTo>
                  <a:lnTo>
                    <a:pt x="52638" y="117051"/>
                  </a:lnTo>
                  <a:lnTo>
                    <a:pt x="48735" y="114449"/>
                  </a:lnTo>
                  <a:lnTo>
                    <a:pt x="45032" y="111447"/>
                  </a:lnTo>
                  <a:lnTo>
                    <a:pt x="43298" y="109779"/>
                  </a:lnTo>
                  <a:lnTo>
                    <a:pt x="41630" y="108011"/>
                  </a:lnTo>
                  <a:lnTo>
                    <a:pt x="38628" y="104242"/>
                  </a:lnTo>
                  <a:lnTo>
                    <a:pt x="36059" y="100305"/>
                  </a:lnTo>
                  <a:lnTo>
                    <a:pt x="33891" y="96169"/>
                  </a:lnTo>
                  <a:lnTo>
                    <a:pt x="32190" y="91899"/>
                  </a:lnTo>
                  <a:lnTo>
                    <a:pt x="30889" y="87496"/>
                  </a:lnTo>
                  <a:lnTo>
                    <a:pt x="30055" y="83060"/>
                  </a:lnTo>
                  <a:lnTo>
                    <a:pt x="29621" y="78557"/>
                  </a:lnTo>
                  <a:lnTo>
                    <a:pt x="29621" y="74020"/>
                  </a:lnTo>
                  <a:lnTo>
                    <a:pt x="30055" y="69550"/>
                  </a:lnTo>
                  <a:lnTo>
                    <a:pt x="30889" y="65080"/>
                  </a:lnTo>
                  <a:lnTo>
                    <a:pt x="32190" y="60744"/>
                  </a:lnTo>
                  <a:lnTo>
                    <a:pt x="33891" y="56507"/>
                  </a:lnTo>
                  <a:lnTo>
                    <a:pt x="36059" y="52438"/>
                  </a:lnTo>
                  <a:lnTo>
                    <a:pt x="38628" y="48535"/>
                  </a:lnTo>
                  <a:lnTo>
                    <a:pt x="41630" y="44832"/>
                  </a:lnTo>
                  <a:lnTo>
                    <a:pt x="43298" y="43098"/>
                  </a:lnTo>
                  <a:lnTo>
                    <a:pt x="45032" y="41430"/>
                  </a:lnTo>
                  <a:lnTo>
                    <a:pt x="48735" y="38428"/>
                  </a:lnTo>
                  <a:lnTo>
                    <a:pt x="52638" y="35859"/>
                  </a:lnTo>
                  <a:lnTo>
                    <a:pt x="56741" y="33691"/>
                  </a:lnTo>
                  <a:lnTo>
                    <a:pt x="61010" y="31990"/>
                  </a:lnTo>
                  <a:lnTo>
                    <a:pt x="65380" y="30689"/>
                  </a:lnTo>
                  <a:lnTo>
                    <a:pt x="69850" y="29855"/>
                  </a:lnTo>
                  <a:lnTo>
                    <a:pt x="74387" y="29421"/>
                  </a:lnTo>
                  <a:close/>
                  <a:moveTo>
                    <a:pt x="63612" y="0"/>
                  </a:moveTo>
                  <a:lnTo>
                    <a:pt x="58809" y="12643"/>
                  </a:lnTo>
                  <a:lnTo>
                    <a:pt x="56874" y="13143"/>
                  </a:lnTo>
                  <a:lnTo>
                    <a:pt x="52971" y="14444"/>
                  </a:lnTo>
                  <a:lnTo>
                    <a:pt x="49102" y="15978"/>
                  </a:lnTo>
                  <a:lnTo>
                    <a:pt x="45366" y="17746"/>
                  </a:lnTo>
                  <a:lnTo>
                    <a:pt x="43565" y="18714"/>
                  </a:lnTo>
                  <a:lnTo>
                    <a:pt x="31356" y="13510"/>
                  </a:lnTo>
                  <a:lnTo>
                    <a:pt x="13510" y="31356"/>
                  </a:lnTo>
                  <a:lnTo>
                    <a:pt x="18714" y="43565"/>
                  </a:lnTo>
                  <a:lnTo>
                    <a:pt x="17746" y="45366"/>
                  </a:lnTo>
                  <a:lnTo>
                    <a:pt x="15945" y="49002"/>
                  </a:lnTo>
                  <a:lnTo>
                    <a:pt x="14410" y="52771"/>
                  </a:lnTo>
                  <a:lnTo>
                    <a:pt x="13143" y="56741"/>
                  </a:lnTo>
                  <a:lnTo>
                    <a:pt x="12609" y="58842"/>
                  </a:lnTo>
                  <a:lnTo>
                    <a:pt x="0" y="63612"/>
                  </a:lnTo>
                  <a:lnTo>
                    <a:pt x="0" y="89364"/>
                  </a:lnTo>
                  <a:lnTo>
                    <a:pt x="12609" y="94134"/>
                  </a:lnTo>
                  <a:lnTo>
                    <a:pt x="13143" y="96102"/>
                  </a:lnTo>
                  <a:lnTo>
                    <a:pt x="14410" y="100005"/>
                  </a:lnTo>
                  <a:lnTo>
                    <a:pt x="15978" y="103841"/>
                  </a:lnTo>
                  <a:lnTo>
                    <a:pt x="17746" y="107577"/>
                  </a:lnTo>
                  <a:lnTo>
                    <a:pt x="18714" y="109412"/>
                  </a:lnTo>
                  <a:lnTo>
                    <a:pt x="13510" y="121587"/>
                  </a:lnTo>
                  <a:lnTo>
                    <a:pt x="31790" y="139433"/>
                  </a:lnTo>
                  <a:lnTo>
                    <a:pt x="44032" y="134230"/>
                  </a:lnTo>
                  <a:lnTo>
                    <a:pt x="45800" y="135197"/>
                  </a:lnTo>
                  <a:lnTo>
                    <a:pt x="49436" y="136965"/>
                  </a:lnTo>
                  <a:lnTo>
                    <a:pt x="53205" y="138499"/>
                  </a:lnTo>
                  <a:lnTo>
                    <a:pt x="57174" y="139800"/>
                  </a:lnTo>
                  <a:lnTo>
                    <a:pt x="59276" y="140301"/>
                  </a:lnTo>
                  <a:lnTo>
                    <a:pt x="64079" y="152943"/>
                  </a:lnTo>
                  <a:lnTo>
                    <a:pt x="89331" y="152943"/>
                  </a:lnTo>
                  <a:lnTo>
                    <a:pt x="94134" y="140301"/>
                  </a:lnTo>
                  <a:lnTo>
                    <a:pt x="96102" y="139800"/>
                  </a:lnTo>
                  <a:lnTo>
                    <a:pt x="100005" y="138499"/>
                  </a:lnTo>
                  <a:lnTo>
                    <a:pt x="103841" y="136932"/>
                  </a:lnTo>
                  <a:lnTo>
                    <a:pt x="107577" y="135164"/>
                  </a:lnTo>
                  <a:lnTo>
                    <a:pt x="109412" y="134230"/>
                  </a:lnTo>
                  <a:lnTo>
                    <a:pt x="121587" y="139433"/>
                  </a:lnTo>
                  <a:lnTo>
                    <a:pt x="139867" y="121587"/>
                  </a:lnTo>
                  <a:lnTo>
                    <a:pt x="134663" y="109412"/>
                  </a:lnTo>
                  <a:lnTo>
                    <a:pt x="135631" y="107611"/>
                  </a:lnTo>
                  <a:lnTo>
                    <a:pt x="137398" y="103975"/>
                  </a:lnTo>
                  <a:lnTo>
                    <a:pt x="138966" y="100205"/>
                  </a:lnTo>
                  <a:lnTo>
                    <a:pt x="140234" y="96236"/>
                  </a:lnTo>
                  <a:lnTo>
                    <a:pt x="140768" y="94134"/>
                  </a:lnTo>
                  <a:lnTo>
                    <a:pt x="153377" y="89364"/>
                  </a:lnTo>
                  <a:lnTo>
                    <a:pt x="153377" y="63612"/>
                  </a:lnTo>
                  <a:lnTo>
                    <a:pt x="140267" y="58842"/>
                  </a:lnTo>
                  <a:lnTo>
                    <a:pt x="139733" y="56874"/>
                  </a:lnTo>
                  <a:lnTo>
                    <a:pt x="138433" y="52972"/>
                  </a:lnTo>
                  <a:lnTo>
                    <a:pt x="136898" y="49135"/>
                  </a:lnTo>
                  <a:lnTo>
                    <a:pt x="135130" y="45366"/>
                  </a:lnTo>
                  <a:lnTo>
                    <a:pt x="134163" y="43565"/>
                  </a:lnTo>
                  <a:lnTo>
                    <a:pt x="139367" y="31356"/>
                  </a:lnTo>
                  <a:lnTo>
                    <a:pt x="121087" y="13510"/>
                  </a:lnTo>
                  <a:lnTo>
                    <a:pt x="108845" y="18714"/>
                  </a:lnTo>
                  <a:lnTo>
                    <a:pt x="107043" y="17746"/>
                  </a:lnTo>
                  <a:lnTo>
                    <a:pt x="103407" y="15978"/>
                  </a:lnTo>
                  <a:lnTo>
                    <a:pt x="99671" y="14411"/>
                  </a:lnTo>
                  <a:lnTo>
                    <a:pt x="95702" y="13143"/>
                  </a:lnTo>
                  <a:lnTo>
                    <a:pt x="93600" y="12643"/>
                  </a:lnTo>
                  <a:lnTo>
                    <a:pt x="89197" y="0"/>
                  </a:ln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680885" y="3306528"/>
              <a:ext cx="2350875" cy="2351725"/>
            </a:xfrm>
            <a:custGeom>
              <a:rect b="b" l="l" r="r" t="t"/>
              <a:pathLst>
                <a:path extrusionOk="0" h="94069" w="94035">
                  <a:moveTo>
                    <a:pt x="48568" y="15912"/>
                  </a:moveTo>
                  <a:lnTo>
                    <a:pt x="51537" y="16179"/>
                  </a:lnTo>
                  <a:lnTo>
                    <a:pt x="54473" y="16746"/>
                  </a:lnTo>
                  <a:lnTo>
                    <a:pt x="57341" y="17613"/>
                  </a:lnTo>
                  <a:lnTo>
                    <a:pt x="60177" y="18747"/>
                  </a:lnTo>
                  <a:lnTo>
                    <a:pt x="62879" y="20182"/>
                  </a:lnTo>
                  <a:lnTo>
                    <a:pt x="65447" y="21916"/>
                  </a:lnTo>
                  <a:lnTo>
                    <a:pt x="67916" y="23918"/>
                  </a:lnTo>
                  <a:lnTo>
                    <a:pt x="69050" y="25052"/>
                  </a:lnTo>
                  <a:lnTo>
                    <a:pt x="70184" y="26186"/>
                  </a:lnTo>
                  <a:lnTo>
                    <a:pt x="72185" y="28621"/>
                  </a:lnTo>
                  <a:lnTo>
                    <a:pt x="73887" y="31223"/>
                  </a:lnTo>
                  <a:lnTo>
                    <a:pt x="75321" y="33925"/>
                  </a:lnTo>
                  <a:lnTo>
                    <a:pt x="76455" y="36727"/>
                  </a:lnTo>
                  <a:lnTo>
                    <a:pt x="77322" y="39629"/>
                  </a:lnTo>
                  <a:lnTo>
                    <a:pt x="77889" y="42564"/>
                  </a:lnTo>
                  <a:lnTo>
                    <a:pt x="78156" y="45533"/>
                  </a:lnTo>
                  <a:lnTo>
                    <a:pt x="78156" y="48502"/>
                  </a:lnTo>
                  <a:lnTo>
                    <a:pt x="77889" y="51471"/>
                  </a:lnTo>
                  <a:lnTo>
                    <a:pt x="77322" y="54406"/>
                  </a:lnTo>
                  <a:lnTo>
                    <a:pt x="76455" y="57308"/>
                  </a:lnTo>
                  <a:lnTo>
                    <a:pt x="75321" y="60110"/>
                  </a:lnTo>
                  <a:lnTo>
                    <a:pt x="73887" y="62812"/>
                  </a:lnTo>
                  <a:lnTo>
                    <a:pt x="72185" y="65414"/>
                  </a:lnTo>
                  <a:lnTo>
                    <a:pt x="70184" y="67849"/>
                  </a:lnTo>
                  <a:lnTo>
                    <a:pt x="69050" y="69017"/>
                  </a:lnTo>
                  <a:lnTo>
                    <a:pt x="67882" y="70151"/>
                  </a:lnTo>
                  <a:lnTo>
                    <a:pt x="65447" y="72152"/>
                  </a:lnTo>
                  <a:lnTo>
                    <a:pt x="62845" y="73854"/>
                  </a:lnTo>
                  <a:lnTo>
                    <a:pt x="60143" y="75288"/>
                  </a:lnTo>
                  <a:lnTo>
                    <a:pt x="57341" y="76422"/>
                  </a:lnTo>
                  <a:lnTo>
                    <a:pt x="54439" y="77289"/>
                  </a:lnTo>
                  <a:lnTo>
                    <a:pt x="51504" y="77856"/>
                  </a:lnTo>
                  <a:lnTo>
                    <a:pt x="48535" y="78123"/>
                  </a:lnTo>
                  <a:lnTo>
                    <a:pt x="45566" y="78123"/>
                  </a:lnTo>
                  <a:lnTo>
                    <a:pt x="42597" y="77856"/>
                  </a:lnTo>
                  <a:lnTo>
                    <a:pt x="39662" y="77289"/>
                  </a:lnTo>
                  <a:lnTo>
                    <a:pt x="36760" y="76422"/>
                  </a:lnTo>
                  <a:lnTo>
                    <a:pt x="33958" y="75288"/>
                  </a:lnTo>
                  <a:lnTo>
                    <a:pt x="31256" y="73854"/>
                  </a:lnTo>
                  <a:lnTo>
                    <a:pt x="28654" y="72152"/>
                  </a:lnTo>
                  <a:lnTo>
                    <a:pt x="26219" y="70151"/>
                  </a:lnTo>
                  <a:lnTo>
                    <a:pt x="25085" y="69017"/>
                  </a:lnTo>
                  <a:lnTo>
                    <a:pt x="23951" y="67849"/>
                  </a:lnTo>
                  <a:lnTo>
                    <a:pt x="21949" y="65414"/>
                  </a:lnTo>
                  <a:lnTo>
                    <a:pt x="20215" y="62812"/>
                  </a:lnTo>
                  <a:lnTo>
                    <a:pt x="18780" y="60110"/>
                  </a:lnTo>
                  <a:lnTo>
                    <a:pt x="17646" y="57308"/>
                  </a:lnTo>
                  <a:lnTo>
                    <a:pt x="16779" y="54406"/>
                  </a:lnTo>
                  <a:lnTo>
                    <a:pt x="16212" y="51471"/>
                  </a:lnTo>
                  <a:lnTo>
                    <a:pt x="15945" y="48502"/>
                  </a:lnTo>
                  <a:lnTo>
                    <a:pt x="15945" y="45533"/>
                  </a:lnTo>
                  <a:lnTo>
                    <a:pt x="16212" y="42564"/>
                  </a:lnTo>
                  <a:lnTo>
                    <a:pt x="16779" y="39629"/>
                  </a:lnTo>
                  <a:lnTo>
                    <a:pt x="17646" y="36727"/>
                  </a:lnTo>
                  <a:lnTo>
                    <a:pt x="18780" y="33925"/>
                  </a:lnTo>
                  <a:lnTo>
                    <a:pt x="20215" y="31223"/>
                  </a:lnTo>
                  <a:lnTo>
                    <a:pt x="21949" y="28621"/>
                  </a:lnTo>
                  <a:lnTo>
                    <a:pt x="23951" y="26186"/>
                  </a:lnTo>
                  <a:lnTo>
                    <a:pt x="25085" y="25052"/>
                  </a:lnTo>
                  <a:lnTo>
                    <a:pt x="26219" y="23918"/>
                  </a:lnTo>
                  <a:lnTo>
                    <a:pt x="28688" y="21916"/>
                  </a:lnTo>
                  <a:lnTo>
                    <a:pt x="31289" y="20182"/>
                  </a:lnTo>
                  <a:lnTo>
                    <a:pt x="33991" y="18747"/>
                  </a:lnTo>
                  <a:lnTo>
                    <a:pt x="36793" y="17613"/>
                  </a:lnTo>
                  <a:lnTo>
                    <a:pt x="39695" y="16746"/>
                  </a:lnTo>
                  <a:lnTo>
                    <a:pt x="42631" y="16179"/>
                  </a:lnTo>
                  <a:lnTo>
                    <a:pt x="45600" y="15912"/>
                  </a:lnTo>
                  <a:close/>
                  <a:moveTo>
                    <a:pt x="44766" y="1"/>
                  </a:moveTo>
                  <a:lnTo>
                    <a:pt x="40229" y="434"/>
                  </a:lnTo>
                  <a:lnTo>
                    <a:pt x="35759" y="1302"/>
                  </a:lnTo>
                  <a:lnTo>
                    <a:pt x="31389" y="2569"/>
                  </a:lnTo>
                  <a:lnTo>
                    <a:pt x="27120" y="4304"/>
                  </a:lnTo>
                  <a:lnTo>
                    <a:pt x="23017" y="6439"/>
                  </a:lnTo>
                  <a:lnTo>
                    <a:pt x="19114" y="9007"/>
                  </a:lnTo>
                  <a:lnTo>
                    <a:pt x="15411" y="12009"/>
                  </a:lnTo>
                  <a:lnTo>
                    <a:pt x="13677" y="13711"/>
                  </a:lnTo>
                  <a:lnTo>
                    <a:pt x="12009" y="15445"/>
                  </a:lnTo>
                  <a:lnTo>
                    <a:pt x="9007" y="19114"/>
                  </a:lnTo>
                  <a:lnTo>
                    <a:pt x="6438" y="23017"/>
                  </a:lnTo>
                  <a:lnTo>
                    <a:pt x="4270" y="27087"/>
                  </a:lnTo>
                  <a:lnTo>
                    <a:pt x="2569" y="31323"/>
                  </a:lnTo>
                  <a:lnTo>
                    <a:pt x="1268" y="35660"/>
                  </a:lnTo>
                  <a:lnTo>
                    <a:pt x="434" y="40096"/>
                  </a:lnTo>
                  <a:lnTo>
                    <a:pt x="0" y="44599"/>
                  </a:lnTo>
                  <a:lnTo>
                    <a:pt x="0" y="49103"/>
                  </a:lnTo>
                  <a:lnTo>
                    <a:pt x="434" y="53606"/>
                  </a:lnTo>
                  <a:lnTo>
                    <a:pt x="1268" y="58076"/>
                  </a:lnTo>
                  <a:lnTo>
                    <a:pt x="2569" y="62445"/>
                  </a:lnTo>
                  <a:lnTo>
                    <a:pt x="4270" y="66748"/>
                  </a:lnTo>
                  <a:lnTo>
                    <a:pt x="6438" y="70885"/>
                  </a:lnTo>
                  <a:lnTo>
                    <a:pt x="9007" y="74821"/>
                  </a:lnTo>
                  <a:lnTo>
                    <a:pt x="12009" y="78590"/>
                  </a:lnTo>
                  <a:lnTo>
                    <a:pt x="13677" y="80358"/>
                  </a:lnTo>
                  <a:lnTo>
                    <a:pt x="15411" y="82059"/>
                  </a:lnTo>
                  <a:lnTo>
                    <a:pt x="19114" y="85062"/>
                  </a:lnTo>
                  <a:lnTo>
                    <a:pt x="23017" y="87630"/>
                  </a:lnTo>
                  <a:lnTo>
                    <a:pt x="27120" y="89765"/>
                  </a:lnTo>
                  <a:lnTo>
                    <a:pt x="31389" y="91500"/>
                  </a:lnTo>
                  <a:lnTo>
                    <a:pt x="35759" y="92767"/>
                  </a:lnTo>
                  <a:lnTo>
                    <a:pt x="40229" y="93634"/>
                  </a:lnTo>
                  <a:lnTo>
                    <a:pt x="44766" y="94068"/>
                  </a:lnTo>
                  <a:lnTo>
                    <a:pt x="49302" y="94068"/>
                  </a:lnTo>
                  <a:lnTo>
                    <a:pt x="53806" y="93634"/>
                  </a:lnTo>
                  <a:lnTo>
                    <a:pt x="58275" y="92767"/>
                  </a:lnTo>
                  <a:lnTo>
                    <a:pt x="62645" y="91500"/>
                  </a:lnTo>
                  <a:lnTo>
                    <a:pt x="66915" y="89765"/>
                  </a:lnTo>
                  <a:lnTo>
                    <a:pt x="71018" y="87630"/>
                  </a:lnTo>
                  <a:lnTo>
                    <a:pt x="74921" y="85062"/>
                  </a:lnTo>
                  <a:lnTo>
                    <a:pt x="78623" y="82059"/>
                  </a:lnTo>
                  <a:lnTo>
                    <a:pt x="80358" y="80358"/>
                  </a:lnTo>
                  <a:lnTo>
                    <a:pt x="82026" y="78624"/>
                  </a:lnTo>
                  <a:lnTo>
                    <a:pt x="85028" y="74921"/>
                  </a:lnTo>
                  <a:lnTo>
                    <a:pt x="87630" y="71018"/>
                  </a:lnTo>
                  <a:lnTo>
                    <a:pt x="89765" y="66949"/>
                  </a:lnTo>
                  <a:lnTo>
                    <a:pt x="91466" y="62712"/>
                  </a:lnTo>
                  <a:lnTo>
                    <a:pt x="92767" y="58342"/>
                  </a:lnTo>
                  <a:lnTo>
                    <a:pt x="93634" y="53906"/>
                  </a:lnTo>
                  <a:lnTo>
                    <a:pt x="94034" y="49436"/>
                  </a:lnTo>
                  <a:lnTo>
                    <a:pt x="94034" y="44899"/>
                  </a:lnTo>
                  <a:lnTo>
                    <a:pt x="93634" y="40396"/>
                  </a:lnTo>
                  <a:lnTo>
                    <a:pt x="92767" y="35960"/>
                  </a:lnTo>
                  <a:lnTo>
                    <a:pt x="91466" y="31590"/>
                  </a:lnTo>
                  <a:lnTo>
                    <a:pt x="89765" y="27320"/>
                  </a:lnTo>
                  <a:lnTo>
                    <a:pt x="87630" y="23184"/>
                  </a:lnTo>
                  <a:lnTo>
                    <a:pt x="85028" y="19214"/>
                  </a:lnTo>
                  <a:lnTo>
                    <a:pt x="82026" y="15478"/>
                  </a:lnTo>
                  <a:lnTo>
                    <a:pt x="80358" y="13711"/>
                  </a:lnTo>
                  <a:lnTo>
                    <a:pt x="78623" y="12009"/>
                  </a:lnTo>
                  <a:lnTo>
                    <a:pt x="74921" y="9007"/>
                  </a:lnTo>
                  <a:lnTo>
                    <a:pt x="71018" y="6439"/>
                  </a:lnTo>
                  <a:lnTo>
                    <a:pt x="66915" y="4304"/>
                  </a:lnTo>
                  <a:lnTo>
                    <a:pt x="62645" y="2569"/>
                  </a:lnTo>
                  <a:lnTo>
                    <a:pt x="58275" y="1302"/>
                  </a:lnTo>
                  <a:lnTo>
                    <a:pt x="53806" y="434"/>
                  </a:lnTo>
                  <a:lnTo>
                    <a:pt x="49302" y="1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3"/>
          <p:cNvSpPr/>
          <p:nvPr/>
        </p:nvSpPr>
        <p:spPr>
          <a:xfrm>
            <a:off x="4938764" y="2752839"/>
            <a:ext cx="261419" cy="252469"/>
          </a:xfrm>
          <a:custGeom>
            <a:rect b="b" l="l" r="r" t="t"/>
            <a:pathLst>
              <a:path extrusionOk="0" h="69217" w="69250">
                <a:moveTo>
                  <a:pt x="36493" y="20281"/>
                </a:moveTo>
                <a:lnTo>
                  <a:pt x="39195" y="20815"/>
                </a:lnTo>
                <a:lnTo>
                  <a:pt x="40496" y="21349"/>
                </a:lnTo>
                <a:lnTo>
                  <a:pt x="41864" y="21949"/>
                </a:lnTo>
                <a:lnTo>
                  <a:pt x="44265" y="23550"/>
                </a:lnTo>
                <a:lnTo>
                  <a:pt x="46267" y="25518"/>
                </a:lnTo>
                <a:lnTo>
                  <a:pt x="47801" y="27787"/>
                </a:lnTo>
                <a:lnTo>
                  <a:pt x="48835" y="30289"/>
                </a:lnTo>
                <a:lnTo>
                  <a:pt x="49402" y="32924"/>
                </a:lnTo>
                <a:lnTo>
                  <a:pt x="49402" y="35626"/>
                </a:lnTo>
                <a:lnTo>
                  <a:pt x="48869" y="38328"/>
                </a:lnTo>
                <a:lnTo>
                  <a:pt x="48368" y="39629"/>
                </a:lnTo>
                <a:lnTo>
                  <a:pt x="47734" y="40996"/>
                </a:lnTo>
                <a:lnTo>
                  <a:pt x="46133" y="43398"/>
                </a:lnTo>
                <a:lnTo>
                  <a:pt x="44165" y="45366"/>
                </a:lnTo>
                <a:lnTo>
                  <a:pt x="41897" y="46900"/>
                </a:lnTo>
                <a:lnTo>
                  <a:pt x="39395" y="47968"/>
                </a:lnTo>
                <a:lnTo>
                  <a:pt x="36760" y="48535"/>
                </a:lnTo>
                <a:lnTo>
                  <a:pt x="34058" y="48535"/>
                </a:lnTo>
                <a:lnTo>
                  <a:pt x="31356" y="48001"/>
                </a:lnTo>
                <a:lnTo>
                  <a:pt x="30055" y="47468"/>
                </a:lnTo>
                <a:lnTo>
                  <a:pt x="28687" y="46867"/>
                </a:lnTo>
                <a:lnTo>
                  <a:pt x="26286" y="45266"/>
                </a:lnTo>
                <a:lnTo>
                  <a:pt x="24318" y="43298"/>
                </a:lnTo>
                <a:lnTo>
                  <a:pt x="22783" y="41030"/>
                </a:lnTo>
                <a:lnTo>
                  <a:pt x="21716" y="38528"/>
                </a:lnTo>
                <a:lnTo>
                  <a:pt x="21149" y="35893"/>
                </a:lnTo>
                <a:lnTo>
                  <a:pt x="21149" y="33191"/>
                </a:lnTo>
                <a:lnTo>
                  <a:pt x="21682" y="30489"/>
                </a:lnTo>
                <a:lnTo>
                  <a:pt x="22216" y="29188"/>
                </a:lnTo>
                <a:lnTo>
                  <a:pt x="22817" y="27820"/>
                </a:lnTo>
                <a:lnTo>
                  <a:pt x="24418" y="25418"/>
                </a:lnTo>
                <a:lnTo>
                  <a:pt x="26386" y="23417"/>
                </a:lnTo>
                <a:lnTo>
                  <a:pt x="28654" y="21883"/>
                </a:lnTo>
                <a:lnTo>
                  <a:pt x="31156" y="20848"/>
                </a:lnTo>
                <a:lnTo>
                  <a:pt x="33791" y="20281"/>
                </a:lnTo>
                <a:close/>
                <a:moveTo>
                  <a:pt x="26586" y="0"/>
                </a:moveTo>
                <a:lnTo>
                  <a:pt x="15711" y="4337"/>
                </a:lnTo>
                <a:lnTo>
                  <a:pt x="15711" y="10408"/>
                </a:lnTo>
                <a:lnTo>
                  <a:pt x="15044" y="10908"/>
                </a:lnTo>
                <a:lnTo>
                  <a:pt x="13743" y="12176"/>
                </a:lnTo>
                <a:lnTo>
                  <a:pt x="11775" y="14277"/>
                </a:lnTo>
                <a:lnTo>
                  <a:pt x="10508" y="15611"/>
                </a:lnTo>
                <a:lnTo>
                  <a:pt x="4403" y="15611"/>
                </a:lnTo>
                <a:lnTo>
                  <a:pt x="0" y="26586"/>
                </a:lnTo>
                <a:lnTo>
                  <a:pt x="4337" y="30922"/>
                </a:lnTo>
                <a:lnTo>
                  <a:pt x="4070" y="32824"/>
                </a:lnTo>
                <a:lnTo>
                  <a:pt x="4070" y="36426"/>
                </a:lnTo>
                <a:lnTo>
                  <a:pt x="4337" y="38361"/>
                </a:lnTo>
                <a:lnTo>
                  <a:pt x="0" y="42664"/>
                </a:lnTo>
                <a:lnTo>
                  <a:pt x="4337" y="53572"/>
                </a:lnTo>
                <a:lnTo>
                  <a:pt x="10408" y="53572"/>
                </a:lnTo>
                <a:lnTo>
                  <a:pt x="10908" y="54206"/>
                </a:lnTo>
                <a:lnTo>
                  <a:pt x="12176" y="55540"/>
                </a:lnTo>
                <a:lnTo>
                  <a:pt x="14277" y="57475"/>
                </a:lnTo>
                <a:lnTo>
                  <a:pt x="15611" y="58776"/>
                </a:lnTo>
                <a:lnTo>
                  <a:pt x="15611" y="64880"/>
                </a:lnTo>
                <a:lnTo>
                  <a:pt x="26519" y="69216"/>
                </a:lnTo>
                <a:lnTo>
                  <a:pt x="30856" y="64880"/>
                </a:lnTo>
                <a:lnTo>
                  <a:pt x="32757" y="65113"/>
                </a:lnTo>
                <a:lnTo>
                  <a:pt x="36360" y="65113"/>
                </a:lnTo>
                <a:lnTo>
                  <a:pt x="38261" y="64880"/>
                </a:lnTo>
                <a:lnTo>
                  <a:pt x="42597" y="69216"/>
                </a:lnTo>
                <a:lnTo>
                  <a:pt x="53472" y="64880"/>
                </a:lnTo>
                <a:lnTo>
                  <a:pt x="53472" y="58776"/>
                </a:lnTo>
                <a:lnTo>
                  <a:pt x="54139" y="58275"/>
                </a:lnTo>
                <a:lnTo>
                  <a:pt x="55440" y="57008"/>
                </a:lnTo>
                <a:lnTo>
                  <a:pt x="57408" y="54906"/>
                </a:lnTo>
                <a:lnTo>
                  <a:pt x="58709" y="53572"/>
                </a:lnTo>
                <a:lnTo>
                  <a:pt x="64780" y="53572"/>
                </a:lnTo>
                <a:lnTo>
                  <a:pt x="69116" y="42664"/>
                </a:lnTo>
                <a:lnTo>
                  <a:pt x="64913" y="38361"/>
                </a:lnTo>
                <a:lnTo>
                  <a:pt x="65180" y="36426"/>
                </a:lnTo>
                <a:lnTo>
                  <a:pt x="65180" y="32824"/>
                </a:lnTo>
                <a:lnTo>
                  <a:pt x="64913" y="30922"/>
                </a:lnTo>
                <a:lnTo>
                  <a:pt x="69250" y="26586"/>
                </a:lnTo>
                <a:lnTo>
                  <a:pt x="64913" y="15711"/>
                </a:lnTo>
                <a:lnTo>
                  <a:pt x="58809" y="15711"/>
                </a:lnTo>
                <a:lnTo>
                  <a:pt x="58309" y="15044"/>
                </a:lnTo>
                <a:lnTo>
                  <a:pt x="57041" y="13743"/>
                </a:lnTo>
                <a:lnTo>
                  <a:pt x="54940" y="11775"/>
                </a:lnTo>
                <a:lnTo>
                  <a:pt x="53605" y="10474"/>
                </a:lnTo>
                <a:lnTo>
                  <a:pt x="53605" y="4403"/>
                </a:lnTo>
                <a:lnTo>
                  <a:pt x="42731" y="67"/>
                </a:lnTo>
                <a:lnTo>
                  <a:pt x="38394" y="4403"/>
                </a:lnTo>
                <a:lnTo>
                  <a:pt x="36460" y="4137"/>
                </a:lnTo>
                <a:lnTo>
                  <a:pt x="32890" y="4137"/>
                </a:lnTo>
                <a:lnTo>
                  <a:pt x="30956" y="4403"/>
                </a:lnTo>
                <a:lnTo>
                  <a:pt x="26586" y="0"/>
                </a:lnTo>
                <a:close/>
              </a:path>
            </a:pathLst>
          </a:cu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Google Shape;535;p3"/>
          <p:cNvGrpSpPr/>
          <p:nvPr/>
        </p:nvGrpSpPr>
        <p:grpSpPr>
          <a:xfrm>
            <a:off x="3465502" y="1932674"/>
            <a:ext cx="2267110" cy="1570933"/>
            <a:chOff x="3337396" y="1718775"/>
            <a:chExt cx="2522374" cy="1748200"/>
          </a:xfrm>
        </p:grpSpPr>
        <p:sp>
          <p:nvSpPr>
            <p:cNvPr id="536" name="Google Shape;536;p3"/>
            <p:cNvSpPr/>
            <p:nvPr/>
          </p:nvSpPr>
          <p:spPr>
            <a:xfrm>
              <a:off x="3610213" y="1718775"/>
              <a:ext cx="256200" cy="2562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3914800" y="2184950"/>
              <a:ext cx="171900" cy="1719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3506922" y="2184950"/>
              <a:ext cx="78900" cy="789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3965850" y="2600675"/>
              <a:ext cx="128400" cy="1284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164539" y="2255200"/>
              <a:ext cx="101700" cy="1017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86699" y="1940038"/>
              <a:ext cx="171900" cy="1719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3656675" y="3271975"/>
              <a:ext cx="195000" cy="1950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469788" y="2289350"/>
              <a:ext cx="78900" cy="789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687038" y="2670950"/>
              <a:ext cx="49500" cy="495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704038" y="2517875"/>
              <a:ext cx="82800" cy="828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293888" y="2411250"/>
              <a:ext cx="82800" cy="828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373125" y="2970400"/>
              <a:ext cx="235200" cy="2352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3914800" y="2894350"/>
              <a:ext cx="161100" cy="1611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523385" y="2438975"/>
              <a:ext cx="78900" cy="789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704037" y="2894350"/>
              <a:ext cx="49500" cy="495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4885813" y="2618725"/>
              <a:ext cx="49500" cy="495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4896834" y="2821025"/>
              <a:ext cx="82800" cy="828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760326" y="2668225"/>
              <a:ext cx="101700" cy="1017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4771463" y="2821025"/>
              <a:ext cx="49500" cy="495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55174" y="2388450"/>
              <a:ext cx="105600" cy="105600"/>
            </a:xfrm>
            <a:prstGeom prst="ellipse">
              <a:avLst/>
            </a:prstGeom>
            <a:solidFill>
              <a:srgbClr val="00BA9E">
                <a:alpha val="3372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585824" y="2595775"/>
              <a:ext cx="235200" cy="235200"/>
            </a:xfrm>
            <a:prstGeom prst="ellipse">
              <a:avLst/>
            </a:prstGeom>
            <a:solidFill>
              <a:srgbClr val="3F50BF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684988" y="2336050"/>
              <a:ext cx="105600" cy="1056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337396" y="2021458"/>
              <a:ext cx="78900" cy="789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008438" y="2559025"/>
              <a:ext cx="59700" cy="59700"/>
            </a:xfrm>
            <a:prstGeom prst="ellipse">
              <a:avLst/>
            </a:prstGeom>
            <a:solidFill>
              <a:srgbClr val="51B1FF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83338" y="2476750"/>
              <a:ext cx="171900" cy="17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470950" y="2216150"/>
              <a:ext cx="225300" cy="22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164112" y="2454883"/>
              <a:ext cx="128400" cy="12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310950" y="2300450"/>
              <a:ext cx="82800" cy="8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646101" y="2508425"/>
              <a:ext cx="101700" cy="101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292600" y="2602075"/>
              <a:ext cx="49500" cy="49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577770" y="2729075"/>
              <a:ext cx="128400" cy="128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361325" y="2742150"/>
              <a:ext cx="59700" cy="59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754170" y="2336045"/>
              <a:ext cx="105600" cy="10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3"/>
          <p:cNvSpPr/>
          <p:nvPr/>
        </p:nvSpPr>
        <p:spPr>
          <a:xfrm>
            <a:off x="300850" y="847769"/>
            <a:ext cx="2832900" cy="9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"/>
          <p:cNvSpPr/>
          <p:nvPr/>
        </p:nvSpPr>
        <p:spPr>
          <a:xfrm>
            <a:off x="3225150" y="847767"/>
            <a:ext cx="2692200" cy="9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"/>
          <p:cNvSpPr/>
          <p:nvPr/>
        </p:nvSpPr>
        <p:spPr>
          <a:xfrm>
            <a:off x="6016548" y="847767"/>
            <a:ext cx="2865600" cy="9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3"/>
          <p:cNvGrpSpPr/>
          <p:nvPr/>
        </p:nvGrpSpPr>
        <p:grpSpPr>
          <a:xfrm>
            <a:off x="6790497" y="1766934"/>
            <a:ext cx="1443327" cy="679641"/>
            <a:chOff x="6790497" y="1601109"/>
            <a:chExt cx="1443327" cy="679641"/>
          </a:xfrm>
        </p:grpSpPr>
        <p:grpSp>
          <p:nvGrpSpPr>
            <p:cNvPr id="573" name="Google Shape;573;p3"/>
            <p:cNvGrpSpPr/>
            <p:nvPr/>
          </p:nvGrpSpPr>
          <p:grpSpPr>
            <a:xfrm>
              <a:off x="7343291" y="1601109"/>
              <a:ext cx="326235" cy="331562"/>
              <a:chOff x="7343291" y="1580097"/>
              <a:chExt cx="326235" cy="331562"/>
            </a:xfrm>
          </p:grpSpPr>
          <p:sp>
            <p:nvSpPr>
              <p:cNvPr id="574" name="Google Shape;574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6" name="Google Shape;576;p3"/>
            <p:cNvGrpSpPr/>
            <p:nvPr/>
          </p:nvGrpSpPr>
          <p:grpSpPr>
            <a:xfrm>
              <a:off x="7096125" y="1974980"/>
              <a:ext cx="844500" cy="171900"/>
              <a:chOff x="7096125" y="1974980"/>
              <a:chExt cx="844500" cy="171900"/>
            </a:xfrm>
          </p:grpSpPr>
          <p:cxnSp>
            <p:nvCxnSpPr>
              <p:cNvPr id="577" name="Google Shape;577;p3"/>
              <p:cNvCxnSpPr/>
              <p:nvPr/>
            </p:nvCxnSpPr>
            <p:spPr>
              <a:xfrm>
                <a:off x="7518400" y="1974980"/>
                <a:ext cx="0" cy="17190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p3"/>
              <p:cNvCxnSpPr/>
              <p:nvPr/>
            </p:nvCxnSpPr>
            <p:spPr>
              <a:xfrm>
                <a:off x="7096125" y="2146859"/>
                <a:ext cx="844500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79" name="Google Shape;579;p3"/>
            <p:cNvGrpSpPr/>
            <p:nvPr/>
          </p:nvGrpSpPr>
          <p:grpSpPr>
            <a:xfrm>
              <a:off x="7977534" y="2020275"/>
              <a:ext cx="256290" cy="260475"/>
              <a:chOff x="7343291" y="1580097"/>
              <a:chExt cx="326235" cy="331562"/>
            </a:xfrm>
          </p:grpSpPr>
          <p:sp>
            <p:nvSpPr>
              <p:cNvPr id="580" name="Google Shape;580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2" name="Google Shape;582;p3"/>
            <p:cNvGrpSpPr/>
            <p:nvPr/>
          </p:nvGrpSpPr>
          <p:grpSpPr>
            <a:xfrm>
              <a:off x="6790497" y="2020275"/>
              <a:ext cx="256290" cy="260475"/>
              <a:chOff x="7343291" y="1580097"/>
              <a:chExt cx="326235" cy="331562"/>
            </a:xfrm>
          </p:grpSpPr>
          <p:sp>
            <p:nvSpPr>
              <p:cNvPr id="583" name="Google Shape;583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" name="Google Shape;585;p3"/>
          <p:cNvGrpSpPr/>
          <p:nvPr/>
        </p:nvGrpSpPr>
        <p:grpSpPr>
          <a:xfrm>
            <a:off x="7699690" y="2520950"/>
            <a:ext cx="800043" cy="777814"/>
            <a:chOff x="7699690" y="2355125"/>
            <a:chExt cx="800043" cy="777814"/>
          </a:xfrm>
        </p:grpSpPr>
        <p:grpSp>
          <p:nvGrpSpPr>
            <p:cNvPr id="586" name="Google Shape;586;p3"/>
            <p:cNvGrpSpPr/>
            <p:nvPr/>
          </p:nvGrpSpPr>
          <p:grpSpPr>
            <a:xfrm>
              <a:off x="7818858" y="2355125"/>
              <a:ext cx="576644" cy="508098"/>
              <a:chOff x="8066145" y="2630572"/>
              <a:chExt cx="473202" cy="324001"/>
            </a:xfrm>
          </p:grpSpPr>
          <p:cxnSp>
            <p:nvCxnSpPr>
              <p:cNvPr id="587" name="Google Shape;587;p3"/>
              <p:cNvCxnSpPr/>
              <p:nvPr/>
            </p:nvCxnSpPr>
            <p:spPr>
              <a:xfrm rot="5400000">
                <a:off x="8025795" y="2670922"/>
                <a:ext cx="323700" cy="243000"/>
              </a:xfrm>
              <a:prstGeom prst="bentConnector3">
                <a:avLst>
                  <a:gd fmla="val 109195" name="adj1"/>
                </a:avLst>
              </a:prstGeom>
              <a:noFill/>
              <a:ln cap="flat" cmpd="sng" w="1587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8" name="Google Shape;588;p3"/>
              <p:cNvCxnSpPr/>
              <p:nvPr/>
            </p:nvCxnSpPr>
            <p:spPr>
              <a:xfrm flipH="1" rot="-5400000">
                <a:off x="8263498" y="2678723"/>
                <a:ext cx="324000" cy="227700"/>
              </a:xfrm>
              <a:prstGeom prst="bentConnector3">
                <a:avLst>
                  <a:gd fmla="val 109113" name="adj1"/>
                </a:avLst>
              </a:prstGeom>
              <a:noFill/>
              <a:ln cap="flat" cmpd="sng" w="1587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89" name="Google Shape;589;p3"/>
            <p:cNvGrpSpPr/>
            <p:nvPr/>
          </p:nvGrpSpPr>
          <p:grpSpPr>
            <a:xfrm>
              <a:off x="7699690" y="2903830"/>
              <a:ext cx="800043" cy="229109"/>
              <a:chOff x="7699690" y="2903830"/>
              <a:chExt cx="800043" cy="229109"/>
            </a:xfrm>
          </p:grpSpPr>
          <p:grpSp>
            <p:nvGrpSpPr>
              <p:cNvPr id="590" name="Google Shape;590;p3"/>
              <p:cNvGrpSpPr/>
              <p:nvPr/>
            </p:nvGrpSpPr>
            <p:grpSpPr>
              <a:xfrm>
                <a:off x="7699690" y="2903830"/>
                <a:ext cx="225429" cy="229109"/>
                <a:chOff x="7343291" y="1580097"/>
                <a:chExt cx="326235" cy="331562"/>
              </a:xfrm>
            </p:grpSpPr>
            <p:sp>
              <p:nvSpPr>
                <p:cNvPr id="591" name="Google Shape;591;p3"/>
                <p:cNvSpPr/>
                <p:nvPr/>
              </p:nvSpPr>
              <p:spPr>
                <a:xfrm>
                  <a:off x="7423185" y="1580097"/>
                  <a:ext cx="166500" cy="166500"/>
                </a:xfrm>
                <a:prstGeom prst="ellipse">
                  <a:avLst/>
                </a:pr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7343291" y="1795812"/>
                  <a:ext cx="326235" cy="115847"/>
                </a:xfrm>
                <a:custGeom>
                  <a:rect b="b" l="l" r="r" t="t"/>
                  <a:pathLst>
                    <a:path extrusionOk="0" h="366" w="1022">
                      <a:moveTo>
                        <a:pt x="1022" y="229"/>
                      </a:moveTo>
                      <a:cubicBezTo>
                        <a:pt x="896" y="88"/>
                        <a:pt x="714" y="0"/>
                        <a:pt x="511" y="0"/>
                      </a:cubicBezTo>
                      <a:cubicBezTo>
                        <a:pt x="308" y="0"/>
                        <a:pt x="125" y="88"/>
                        <a:pt x="0" y="229"/>
                      </a:cubicBezTo>
                      <a:cubicBezTo>
                        <a:pt x="0" y="366"/>
                        <a:pt x="0" y="366"/>
                        <a:pt x="0" y="366"/>
                      </a:cubicBezTo>
                      <a:cubicBezTo>
                        <a:pt x="1022" y="366"/>
                        <a:pt x="1022" y="366"/>
                        <a:pt x="1022" y="366"/>
                      </a:cubicBezTo>
                      <a:lnTo>
                        <a:pt x="1022" y="229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3" name="Google Shape;593;p3"/>
              <p:cNvGrpSpPr/>
              <p:nvPr/>
            </p:nvGrpSpPr>
            <p:grpSpPr>
              <a:xfrm>
                <a:off x="8274304" y="2903830"/>
                <a:ext cx="225429" cy="229109"/>
                <a:chOff x="7343291" y="1580097"/>
                <a:chExt cx="326235" cy="331562"/>
              </a:xfrm>
            </p:grpSpPr>
            <p:sp>
              <p:nvSpPr>
                <p:cNvPr id="594" name="Google Shape;594;p3"/>
                <p:cNvSpPr/>
                <p:nvPr/>
              </p:nvSpPr>
              <p:spPr>
                <a:xfrm>
                  <a:off x="7423185" y="1580097"/>
                  <a:ext cx="166500" cy="166500"/>
                </a:xfrm>
                <a:prstGeom prst="ellipse">
                  <a:avLst/>
                </a:pr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7343291" y="1795812"/>
                  <a:ext cx="326235" cy="115847"/>
                </a:xfrm>
                <a:custGeom>
                  <a:rect b="b" l="l" r="r" t="t"/>
                  <a:pathLst>
                    <a:path extrusionOk="0" h="366" w="1022">
                      <a:moveTo>
                        <a:pt x="1022" y="229"/>
                      </a:moveTo>
                      <a:cubicBezTo>
                        <a:pt x="896" y="88"/>
                        <a:pt x="714" y="0"/>
                        <a:pt x="511" y="0"/>
                      </a:cubicBezTo>
                      <a:cubicBezTo>
                        <a:pt x="308" y="0"/>
                        <a:pt x="125" y="88"/>
                        <a:pt x="0" y="229"/>
                      </a:cubicBezTo>
                      <a:cubicBezTo>
                        <a:pt x="0" y="366"/>
                        <a:pt x="0" y="366"/>
                        <a:pt x="0" y="366"/>
                      </a:cubicBezTo>
                      <a:cubicBezTo>
                        <a:pt x="1022" y="366"/>
                        <a:pt x="1022" y="366"/>
                        <a:pt x="1022" y="366"/>
                      </a:cubicBezTo>
                      <a:lnTo>
                        <a:pt x="1022" y="229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596" name="Google Shape;596;p3"/>
          <p:cNvCxnSpPr/>
          <p:nvPr/>
        </p:nvCxnSpPr>
        <p:spPr>
          <a:xfrm rot="5400000">
            <a:off x="6546000" y="2645085"/>
            <a:ext cx="480900" cy="250800"/>
          </a:xfrm>
          <a:prstGeom prst="bentConnector3">
            <a:avLst>
              <a:gd fmla="val 47919" name="adj1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7" name="Google Shape;597;p3"/>
          <p:cNvCxnSpPr/>
          <p:nvPr/>
        </p:nvCxnSpPr>
        <p:spPr>
          <a:xfrm flipH="1" rot="-5400000">
            <a:off x="6884502" y="2552597"/>
            <a:ext cx="481800" cy="430800"/>
          </a:xfrm>
          <a:prstGeom prst="bentConnector3">
            <a:avLst>
              <a:gd fmla="val 48329" name="adj1"/>
            </a:avLst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3"/>
          <p:cNvCxnSpPr/>
          <p:nvPr/>
        </p:nvCxnSpPr>
        <p:spPr>
          <a:xfrm>
            <a:off x="7046713" y="2763526"/>
            <a:ext cx="0" cy="1464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9" name="Google Shape;599;p3"/>
          <p:cNvGrpSpPr/>
          <p:nvPr/>
        </p:nvGrpSpPr>
        <p:grpSpPr>
          <a:xfrm>
            <a:off x="6547285" y="3069655"/>
            <a:ext cx="917522" cy="229109"/>
            <a:chOff x="6547285" y="2903830"/>
            <a:chExt cx="917522" cy="229109"/>
          </a:xfrm>
        </p:grpSpPr>
        <p:grpSp>
          <p:nvGrpSpPr>
            <p:cNvPr id="600" name="Google Shape;600;p3"/>
            <p:cNvGrpSpPr/>
            <p:nvPr/>
          </p:nvGrpSpPr>
          <p:grpSpPr>
            <a:xfrm>
              <a:off x="6547285" y="2903830"/>
              <a:ext cx="225429" cy="229109"/>
              <a:chOff x="7343291" y="1580097"/>
              <a:chExt cx="326235" cy="331562"/>
            </a:xfrm>
          </p:grpSpPr>
          <p:sp>
            <p:nvSpPr>
              <p:cNvPr id="601" name="Google Shape;601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"/>
            <p:cNvGrpSpPr/>
            <p:nvPr/>
          </p:nvGrpSpPr>
          <p:grpSpPr>
            <a:xfrm>
              <a:off x="6906843" y="2903830"/>
              <a:ext cx="225429" cy="229109"/>
              <a:chOff x="7343291" y="1580097"/>
              <a:chExt cx="326235" cy="331562"/>
            </a:xfrm>
          </p:grpSpPr>
          <p:sp>
            <p:nvSpPr>
              <p:cNvPr id="604" name="Google Shape;604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3"/>
            <p:cNvGrpSpPr/>
            <p:nvPr/>
          </p:nvGrpSpPr>
          <p:grpSpPr>
            <a:xfrm>
              <a:off x="7239378" y="2903830"/>
              <a:ext cx="225429" cy="229109"/>
              <a:chOff x="7343291" y="1580097"/>
              <a:chExt cx="326235" cy="331562"/>
            </a:xfrm>
          </p:grpSpPr>
          <p:sp>
            <p:nvSpPr>
              <p:cNvPr id="607" name="Google Shape;607;p3"/>
              <p:cNvSpPr/>
              <p:nvPr/>
            </p:nvSpPr>
            <p:spPr>
              <a:xfrm>
                <a:off x="7423185" y="1580097"/>
                <a:ext cx="166500" cy="166500"/>
              </a:xfrm>
              <a:prstGeom prst="ellipse">
                <a:avLst/>
              </a:pr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7343291" y="1795812"/>
                <a:ext cx="326235" cy="115847"/>
              </a:xfrm>
              <a:custGeom>
                <a:rect b="b" l="l" r="r" t="t"/>
                <a:pathLst>
                  <a:path extrusionOk="0" h="366" w="1022">
                    <a:moveTo>
                      <a:pt x="1022" y="229"/>
                    </a:moveTo>
                    <a:cubicBezTo>
                      <a:pt x="896" y="88"/>
                      <a:pt x="714" y="0"/>
                      <a:pt x="511" y="0"/>
                    </a:cubicBezTo>
                    <a:cubicBezTo>
                      <a:pt x="308" y="0"/>
                      <a:pt x="125" y="88"/>
                      <a:pt x="0" y="229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1022" y="366"/>
                      <a:pt x="1022" y="366"/>
                      <a:pt x="1022" y="366"/>
                    </a:cubicBezTo>
                    <a:lnTo>
                      <a:pt x="1022" y="22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" name="Google Shape;609;p3"/>
          <p:cNvGrpSpPr/>
          <p:nvPr/>
        </p:nvGrpSpPr>
        <p:grpSpPr>
          <a:xfrm>
            <a:off x="6790512" y="2860861"/>
            <a:ext cx="195000" cy="195000"/>
            <a:chOff x="8478811" y="2676966"/>
            <a:chExt cx="195000" cy="195000"/>
          </a:xfrm>
        </p:grpSpPr>
        <p:sp>
          <p:nvSpPr>
            <p:cNvPr id="610" name="Google Shape;610;p3"/>
            <p:cNvSpPr/>
            <p:nvPr/>
          </p:nvSpPr>
          <p:spPr>
            <a:xfrm>
              <a:off x="8478811" y="2676966"/>
              <a:ext cx="195000" cy="19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 flipH="1" rot="-1342808">
              <a:off x="8527750" y="2711651"/>
              <a:ext cx="107599" cy="129140"/>
            </a:xfrm>
            <a:custGeom>
              <a:rect b="b" l="l" r="r" t="t"/>
              <a:pathLst>
                <a:path extrusionOk="0" h="2809707" w="2341037">
                  <a:moveTo>
                    <a:pt x="1069585" y="0"/>
                  </a:moveTo>
                  <a:lnTo>
                    <a:pt x="2341037" y="426340"/>
                  </a:lnTo>
                  <a:lnTo>
                    <a:pt x="1771210" y="1640281"/>
                  </a:lnTo>
                  <a:lnTo>
                    <a:pt x="1544666" y="1110659"/>
                  </a:lnTo>
                  <a:lnTo>
                    <a:pt x="1427371" y="1147245"/>
                  </a:lnTo>
                  <a:cubicBezTo>
                    <a:pt x="727623" y="1393103"/>
                    <a:pt x="194223" y="1997809"/>
                    <a:pt x="43198" y="2743185"/>
                  </a:cubicBezTo>
                  <a:lnTo>
                    <a:pt x="33146" y="2809707"/>
                  </a:lnTo>
                  <a:lnTo>
                    <a:pt x="10978" y="2663010"/>
                  </a:lnTo>
                  <a:cubicBezTo>
                    <a:pt x="3719" y="2590821"/>
                    <a:pt x="0" y="2517573"/>
                    <a:pt x="0" y="2443447"/>
                  </a:cubicBezTo>
                  <a:cubicBezTo>
                    <a:pt x="0" y="1600284"/>
                    <a:pt x="481155" y="870617"/>
                    <a:pt x="1181289" y="519230"/>
                  </a:cubicBezTo>
                  <a:lnTo>
                    <a:pt x="1273770" y="477352"/>
                  </a:lnTo>
                  <a:close/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3"/>
          <p:cNvSpPr txBox="1"/>
          <p:nvPr/>
        </p:nvSpPr>
        <p:spPr>
          <a:xfrm>
            <a:off x="6931759" y="2858311"/>
            <a:ext cx="512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Reply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"/>
          <p:cNvSpPr txBox="1"/>
          <p:nvPr/>
        </p:nvSpPr>
        <p:spPr>
          <a:xfrm>
            <a:off x="7346613" y="2534325"/>
            <a:ext cx="8382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3"/>
          <p:cNvGrpSpPr/>
          <p:nvPr/>
        </p:nvGrpSpPr>
        <p:grpSpPr>
          <a:xfrm>
            <a:off x="7647337" y="2388238"/>
            <a:ext cx="195000" cy="195000"/>
            <a:chOff x="8514150" y="2793538"/>
            <a:chExt cx="195000" cy="195000"/>
          </a:xfrm>
        </p:grpSpPr>
        <p:sp>
          <p:nvSpPr>
            <p:cNvPr id="615" name="Google Shape;615;p3"/>
            <p:cNvSpPr/>
            <p:nvPr/>
          </p:nvSpPr>
          <p:spPr>
            <a:xfrm>
              <a:off x="8514150" y="2793538"/>
              <a:ext cx="195000" cy="19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538875" y="2818299"/>
              <a:ext cx="145497" cy="145428"/>
            </a:xfrm>
            <a:custGeom>
              <a:rect b="b" l="l" r="r" t="t"/>
              <a:pathLst>
                <a:path extrusionOk="0" h="139835" w="139901">
                  <a:moveTo>
                    <a:pt x="71085" y="47668"/>
                  </a:moveTo>
                  <a:lnTo>
                    <a:pt x="72119" y="47701"/>
                  </a:lnTo>
                  <a:lnTo>
                    <a:pt x="74153" y="47902"/>
                  </a:lnTo>
                  <a:lnTo>
                    <a:pt x="76188" y="48302"/>
                  </a:lnTo>
                  <a:lnTo>
                    <a:pt x="78156" y="48936"/>
                  </a:lnTo>
                  <a:lnTo>
                    <a:pt x="79090" y="49336"/>
                  </a:lnTo>
                  <a:lnTo>
                    <a:pt x="79124" y="49369"/>
                  </a:lnTo>
                  <a:lnTo>
                    <a:pt x="79190" y="49369"/>
                  </a:lnTo>
                  <a:lnTo>
                    <a:pt x="80224" y="49836"/>
                  </a:lnTo>
                  <a:lnTo>
                    <a:pt x="82226" y="50904"/>
                  </a:lnTo>
                  <a:lnTo>
                    <a:pt x="84094" y="52138"/>
                  </a:lnTo>
                  <a:lnTo>
                    <a:pt x="85828" y="53506"/>
                  </a:lnTo>
                  <a:lnTo>
                    <a:pt x="87396" y="55073"/>
                  </a:lnTo>
                  <a:lnTo>
                    <a:pt x="88797" y="56775"/>
                  </a:lnTo>
                  <a:lnTo>
                    <a:pt x="89998" y="58609"/>
                  </a:lnTo>
                  <a:lnTo>
                    <a:pt x="91032" y="60577"/>
                  </a:lnTo>
                  <a:lnTo>
                    <a:pt x="91499" y="61611"/>
                  </a:lnTo>
                  <a:lnTo>
                    <a:pt x="91866" y="62579"/>
                  </a:lnTo>
                  <a:lnTo>
                    <a:pt x="92466" y="64547"/>
                  </a:lnTo>
                  <a:lnTo>
                    <a:pt x="92833" y="66582"/>
                  </a:lnTo>
                  <a:lnTo>
                    <a:pt x="93034" y="68583"/>
                  </a:lnTo>
                  <a:lnTo>
                    <a:pt x="93034" y="70585"/>
                  </a:lnTo>
                  <a:lnTo>
                    <a:pt x="92800" y="72586"/>
                  </a:lnTo>
                  <a:lnTo>
                    <a:pt x="92366" y="74554"/>
                  </a:lnTo>
                  <a:lnTo>
                    <a:pt x="91766" y="76489"/>
                  </a:lnTo>
                  <a:lnTo>
                    <a:pt x="91366" y="77456"/>
                  </a:lnTo>
                  <a:lnTo>
                    <a:pt x="91332" y="77456"/>
                  </a:lnTo>
                  <a:lnTo>
                    <a:pt x="91299" y="77523"/>
                  </a:lnTo>
                  <a:lnTo>
                    <a:pt x="90865" y="78590"/>
                  </a:lnTo>
                  <a:lnTo>
                    <a:pt x="89798" y="80592"/>
                  </a:lnTo>
                  <a:lnTo>
                    <a:pt x="88564" y="82426"/>
                  </a:lnTo>
                  <a:lnTo>
                    <a:pt x="87163" y="84161"/>
                  </a:lnTo>
                  <a:lnTo>
                    <a:pt x="85628" y="85729"/>
                  </a:lnTo>
                  <a:lnTo>
                    <a:pt x="83927" y="87130"/>
                  </a:lnTo>
                  <a:lnTo>
                    <a:pt x="82092" y="88331"/>
                  </a:lnTo>
                  <a:lnTo>
                    <a:pt x="80124" y="89398"/>
                  </a:lnTo>
                  <a:lnTo>
                    <a:pt x="79090" y="89832"/>
                  </a:lnTo>
                  <a:lnTo>
                    <a:pt x="78123" y="90199"/>
                  </a:lnTo>
                  <a:lnTo>
                    <a:pt x="76121" y="90799"/>
                  </a:lnTo>
                  <a:lnTo>
                    <a:pt x="74120" y="91199"/>
                  </a:lnTo>
                  <a:lnTo>
                    <a:pt x="72119" y="91366"/>
                  </a:lnTo>
                  <a:lnTo>
                    <a:pt x="70084" y="91366"/>
                  </a:lnTo>
                  <a:lnTo>
                    <a:pt x="68082" y="91133"/>
                  </a:lnTo>
                  <a:lnTo>
                    <a:pt x="66114" y="90732"/>
                  </a:lnTo>
                  <a:lnTo>
                    <a:pt x="64213" y="90098"/>
                  </a:lnTo>
                  <a:lnTo>
                    <a:pt x="63246" y="89698"/>
                  </a:lnTo>
                  <a:lnTo>
                    <a:pt x="63246" y="89665"/>
                  </a:lnTo>
                  <a:lnTo>
                    <a:pt x="63179" y="89665"/>
                  </a:lnTo>
                  <a:lnTo>
                    <a:pt x="62111" y="89198"/>
                  </a:lnTo>
                  <a:lnTo>
                    <a:pt x="60110" y="88130"/>
                  </a:lnTo>
                  <a:lnTo>
                    <a:pt x="58242" y="86896"/>
                  </a:lnTo>
                  <a:lnTo>
                    <a:pt x="56541" y="85529"/>
                  </a:lnTo>
                  <a:lnTo>
                    <a:pt x="54973" y="83961"/>
                  </a:lnTo>
                  <a:lnTo>
                    <a:pt x="53572" y="82260"/>
                  </a:lnTo>
                  <a:lnTo>
                    <a:pt x="52338" y="80425"/>
                  </a:lnTo>
                  <a:lnTo>
                    <a:pt x="51304" y="78457"/>
                  </a:lnTo>
                  <a:lnTo>
                    <a:pt x="50870" y="77423"/>
                  </a:lnTo>
                  <a:lnTo>
                    <a:pt x="50503" y="76455"/>
                  </a:lnTo>
                  <a:lnTo>
                    <a:pt x="49903" y="74487"/>
                  </a:lnTo>
                  <a:lnTo>
                    <a:pt x="49502" y="72453"/>
                  </a:lnTo>
                  <a:lnTo>
                    <a:pt x="49302" y="70451"/>
                  </a:lnTo>
                  <a:lnTo>
                    <a:pt x="49336" y="68450"/>
                  </a:lnTo>
                  <a:lnTo>
                    <a:pt x="49536" y="66448"/>
                  </a:lnTo>
                  <a:lnTo>
                    <a:pt x="49969" y="64480"/>
                  </a:lnTo>
                  <a:lnTo>
                    <a:pt x="50603" y="62545"/>
                  </a:lnTo>
                  <a:lnTo>
                    <a:pt x="51003" y="61578"/>
                  </a:lnTo>
                  <a:lnTo>
                    <a:pt x="51037" y="61511"/>
                  </a:lnTo>
                  <a:lnTo>
                    <a:pt x="51504" y="60444"/>
                  </a:lnTo>
                  <a:lnTo>
                    <a:pt x="52538" y="58442"/>
                  </a:lnTo>
                  <a:lnTo>
                    <a:pt x="53772" y="56608"/>
                  </a:lnTo>
                  <a:lnTo>
                    <a:pt x="55173" y="54873"/>
                  </a:lnTo>
                  <a:lnTo>
                    <a:pt x="56741" y="53305"/>
                  </a:lnTo>
                  <a:lnTo>
                    <a:pt x="58442" y="51904"/>
                  </a:lnTo>
                  <a:lnTo>
                    <a:pt x="60277" y="50704"/>
                  </a:lnTo>
                  <a:lnTo>
                    <a:pt x="62211" y="49636"/>
                  </a:lnTo>
                  <a:lnTo>
                    <a:pt x="63246" y="49203"/>
                  </a:lnTo>
                  <a:lnTo>
                    <a:pt x="64213" y="48836"/>
                  </a:lnTo>
                  <a:lnTo>
                    <a:pt x="66148" y="48269"/>
                  </a:lnTo>
                  <a:lnTo>
                    <a:pt x="68116" y="47868"/>
                  </a:lnTo>
                  <a:lnTo>
                    <a:pt x="70117" y="47668"/>
                  </a:lnTo>
                  <a:close/>
                  <a:moveTo>
                    <a:pt x="69850" y="38095"/>
                  </a:moveTo>
                  <a:lnTo>
                    <a:pt x="66882" y="38361"/>
                  </a:lnTo>
                  <a:lnTo>
                    <a:pt x="63946" y="38929"/>
                  </a:lnTo>
                  <a:lnTo>
                    <a:pt x="61044" y="39762"/>
                  </a:lnTo>
                  <a:lnTo>
                    <a:pt x="59643" y="40330"/>
                  </a:lnTo>
                  <a:lnTo>
                    <a:pt x="58142" y="40963"/>
                  </a:lnTo>
                  <a:lnTo>
                    <a:pt x="55340" y="42431"/>
                  </a:lnTo>
                  <a:lnTo>
                    <a:pt x="52738" y="44166"/>
                  </a:lnTo>
                  <a:lnTo>
                    <a:pt x="50303" y="46167"/>
                  </a:lnTo>
                  <a:lnTo>
                    <a:pt x="48068" y="48402"/>
                  </a:lnTo>
                  <a:lnTo>
                    <a:pt x="46067" y="50837"/>
                  </a:lnTo>
                  <a:lnTo>
                    <a:pt x="44332" y="53506"/>
                  </a:lnTo>
                  <a:lnTo>
                    <a:pt x="42798" y="56341"/>
                  </a:lnTo>
                  <a:lnTo>
                    <a:pt x="42164" y="57842"/>
                  </a:lnTo>
                  <a:lnTo>
                    <a:pt x="41563" y="59243"/>
                  </a:lnTo>
                  <a:lnTo>
                    <a:pt x="40663" y="62078"/>
                  </a:lnTo>
                  <a:lnTo>
                    <a:pt x="40062" y="65014"/>
                  </a:lnTo>
                  <a:lnTo>
                    <a:pt x="39729" y="67949"/>
                  </a:lnTo>
                  <a:lnTo>
                    <a:pt x="39695" y="70885"/>
                  </a:lnTo>
                  <a:lnTo>
                    <a:pt x="39962" y="73854"/>
                  </a:lnTo>
                  <a:lnTo>
                    <a:pt x="40529" y="76789"/>
                  </a:lnTo>
                  <a:lnTo>
                    <a:pt x="41397" y="79691"/>
                  </a:lnTo>
                  <a:lnTo>
                    <a:pt x="41964" y="81125"/>
                  </a:lnTo>
                  <a:lnTo>
                    <a:pt x="42564" y="82593"/>
                  </a:lnTo>
                  <a:lnTo>
                    <a:pt x="44065" y="85395"/>
                  </a:lnTo>
                  <a:lnTo>
                    <a:pt x="45800" y="87997"/>
                  </a:lnTo>
                  <a:lnTo>
                    <a:pt x="47768" y="90432"/>
                  </a:lnTo>
                  <a:lnTo>
                    <a:pt x="50003" y="92667"/>
                  </a:lnTo>
                  <a:lnTo>
                    <a:pt x="52438" y="94668"/>
                  </a:lnTo>
                  <a:lnTo>
                    <a:pt x="55106" y="96403"/>
                  </a:lnTo>
                  <a:lnTo>
                    <a:pt x="57942" y="97937"/>
                  </a:lnTo>
                  <a:lnTo>
                    <a:pt x="59476" y="98571"/>
                  </a:lnTo>
                  <a:lnTo>
                    <a:pt x="60877" y="99172"/>
                  </a:lnTo>
                  <a:lnTo>
                    <a:pt x="63779" y="100072"/>
                  </a:lnTo>
                  <a:lnTo>
                    <a:pt x="66748" y="100706"/>
                  </a:lnTo>
                  <a:lnTo>
                    <a:pt x="69750" y="101006"/>
                  </a:lnTo>
                  <a:lnTo>
                    <a:pt x="71251" y="101040"/>
                  </a:lnTo>
                  <a:lnTo>
                    <a:pt x="72719" y="101006"/>
                  </a:lnTo>
                  <a:lnTo>
                    <a:pt x="75588" y="100739"/>
                  </a:lnTo>
                  <a:lnTo>
                    <a:pt x="78456" y="100139"/>
                  </a:lnTo>
                  <a:lnTo>
                    <a:pt x="81325" y="99305"/>
                  </a:lnTo>
                  <a:lnTo>
                    <a:pt x="82726" y="98805"/>
                  </a:lnTo>
                  <a:lnTo>
                    <a:pt x="84194" y="98171"/>
                  </a:lnTo>
                  <a:lnTo>
                    <a:pt x="86996" y="96670"/>
                  </a:lnTo>
                  <a:lnTo>
                    <a:pt x="89631" y="94935"/>
                  </a:lnTo>
                  <a:lnTo>
                    <a:pt x="92066" y="92967"/>
                  </a:lnTo>
                  <a:lnTo>
                    <a:pt x="94268" y="90732"/>
                  </a:lnTo>
                  <a:lnTo>
                    <a:pt x="96269" y="88297"/>
                  </a:lnTo>
                  <a:lnTo>
                    <a:pt x="98037" y="85629"/>
                  </a:lnTo>
                  <a:lnTo>
                    <a:pt x="99538" y="82793"/>
                  </a:lnTo>
                  <a:lnTo>
                    <a:pt x="100205" y="81292"/>
                  </a:lnTo>
                  <a:lnTo>
                    <a:pt x="100772" y="79891"/>
                  </a:lnTo>
                  <a:lnTo>
                    <a:pt x="101673" y="77022"/>
                  </a:lnTo>
                  <a:lnTo>
                    <a:pt x="102307" y="74120"/>
                  </a:lnTo>
                  <a:lnTo>
                    <a:pt x="102640" y="71185"/>
                  </a:lnTo>
                  <a:lnTo>
                    <a:pt x="102640" y="68216"/>
                  </a:lnTo>
                  <a:lnTo>
                    <a:pt x="102374" y="65281"/>
                  </a:lnTo>
                  <a:lnTo>
                    <a:pt x="101807" y="62345"/>
                  </a:lnTo>
                  <a:lnTo>
                    <a:pt x="100973" y="59443"/>
                  </a:lnTo>
                  <a:lnTo>
                    <a:pt x="100405" y="58009"/>
                  </a:lnTo>
                  <a:lnTo>
                    <a:pt x="99772" y="56541"/>
                  </a:lnTo>
                  <a:lnTo>
                    <a:pt x="98304" y="53739"/>
                  </a:lnTo>
                  <a:lnTo>
                    <a:pt x="96569" y="51104"/>
                  </a:lnTo>
                  <a:lnTo>
                    <a:pt x="94568" y="48669"/>
                  </a:lnTo>
                  <a:lnTo>
                    <a:pt x="92333" y="46467"/>
                  </a:lnTo>
                  <a:lnTo>
                    <a:pt x="89898" y="44466"/>
                  </a:lnTo>
                  <a:lnTo>
                    <a:pt x="87229" y="42698"/>
                  </a:lnTo>
                  <a:lnTo>
                    <a:pt x="84394" y="41197"/>
                  </a:lnTo>
                  <a:lnTo>
                    <a:pt x="82893" y="40530"/>
                  </a:lnTo>
                  <a:lnTo>
                    <a:pt x="81492" y="39963"/>
                  </a:lnTo>
                  <a:lnTo>
                    <a:pt x="78657" y="39062"/>
                  </a:lnTo>
                  <a:lnTo>
                    <a:pt x="75721" y="38428"/>
                  </a:lnTo>
                  <a:lnTo>
                    <a:pt x="72786" y="38095"/>
                  </a:lnTo>
                  <a:close/>
                  <a:moveTo>
                    <a:pt x="53672" y="10408"/>
                  </a:moveTo>
                  <a:lnTo>
                    <a:pt x="59676" y="16446"/>
                  </a:lnTo>
                  <a:lnTo>
                    <a:pt x="60077" y="16846"/>
                  </a:lnTo>
                  <a:lnTo>
                    <a:pt x="61044" y="17446"/>
                  </a:lnTo>
                  <a:lnTo>
                    <a:pt x="62111" y="17780"/>
                  </a:lnTo>
                  <a:lnTo>
                    <a:pt x="63246" y="17880"/>
                  </a:lnTo>
                  <a:lnTo>
                    <a:pt x="63846" y="17813"/>
                  </a:lnTo>
                  <a:lnTo>
                    <a:pt x="65480" y="17580"/>
                  </a:lnTo>
                  <a:lnTo>
                    <a:pt x="68549" y="17313"/>
                  </a:lnTo>
                  <a:lnTo>
                    <a:pt x="71585" y="17313"/>
                  </a:lnTo>
                  <a:lnTo>
                    <a:pt x="74687" y="17580"/>
                  </a:lnTo>
                  <a:lnTo>
                    <a:pt x="76322" y="17813"/>
                  </a:lnTo>
                  <a:lnTo>
                    <a:pt x="76855" y="17880"/>
                  </a:lnTo>
                  <a:lnTo>
                    <a:pt x="77989" y="17813"/>
                  </a:lnTo>
                  <a:lnTo>
                    <a:pt x="79057" y="17446"/>
                  </a:lnTo>
                  <a:lnTo>
                    <a:pt x="80024" y="16879"/>
                  </a:lnTo>
                  <a:lnTo>
                    <a:pt x="80425" y="16479"/>
                  </a:lnTo>
                  <a:lnTo>
                    <a:pt x="86362" y="10575"/>
                  </a:lnTo>
                  <a:lnTo>
                    <a:pt x="100772" y="16279"/>
                  </a:lnTo>
                  <a:lnTo>
                    <a:pt x="100772" y="24485"/>
                  </a:lnTo>
                  <a:lnTo>
                    <a:pt x="100806" y="24952"/>
                  </a:lnTo>
                  <a:lnTo>
                    <a:pt x="100973" y="25852"/>
                  </a:lnTo>
                  <a:lnTo>
                    <a:pt x="101340" y="26720"/>
                  </a:lnTo>
                  <a:lnTo>
                    <a:pt x="101873" y="27520"/>
                  </a:lnTo>
                  <a:lnTo>
                    <a:pt x="102207" y="27854"/>
                  </a:lnTo>
                  <a:lnTo>
                    <a:pt x="103941" y="29588"/>
                  </a:lnTo>
                  <a:lnTo>
                    <a:pt x="105743" y="31256"/>
                  </a:lnTo>
                  <a:lnTo>
                    <a:pt x="107411" y="32757"/>
                  </a:lnTo>
                  <a:lnTo>
                    <a:pt x="110413" y="35760"/>
                  </a:lnTo>
                  <a:lnTo>
                    <a:pt x="111547" y="37161"/>
                  </a:lnTo>
                  <a:lnTo>
                    <a:pt x="111914" y="37628"/>
                  </a:lnTo>
                  <a:lnTo>
                    <a:pt x="112748" y="38328"/>
                  </a:lnTo>
                  <a:lnTo>
                    <a:pt x="113748" y="38828"/>
                  </a:lnTo>
                  <a:lnTo>
                    <a:pt x="114849" y="39095"/>
                  </a:lnTo>
                  <a:lnTo>
                    <a:pt x="115416" y="39129"/>
                  </a:lnTo>
                  <a:lnTo>
                    <a:pt x="123622" y="39129"/>
                  </a:lnTo>
                  <a:lnTo>
                    <a:pt x="129426" y="53639"/>
                  </a:lnTo>
                  <a:lnTo>
                    <a:pt x="123489" y="59543"/>
                  </a:lnTo>
                  <a:lnTo>
                    <a:pt x="123122" y="59977"/>
                  </a:lnTo>
                  <a:lnTo>
                    <a:pt x="122521" y="60944"/>
                  </a:lnTo>
                  <a:lnTo>
                    <a:pt x="122188" y="62012"/>
                  </a:lnTo>
                  <a:lnTo>
                    <a:pt x="122088" y="63112"/>
                  </a:lnTo>
                  <a:lnTo>
                    <a:pt x="122154" y="63680"/>
                  </a:lnTo>
                  <a:lnTo>
                    <a:pt x="122421" y="65314"/>
                  </a:lnTo>
                  <a:lnTo>
                    <a:pt x="122688" y="68416"/>
                  </a:lnTo>
                  <a:lnTo>
                    <a:pt x="122688" y="71418"/>
                  </a:lnTo>
                  <a:lnTo>
                    <a:pt x="122421" y="74521"/>
                  </a:lnTo>
                  <a:lnTo>
                    <a:pt x="122154" y="76155"/>
                  </a:lnTo>
                  <a:lnTo>
                    <a:pt x="122088" y="76722"/>
                  </a:lnTo>
                  <a:lnTo>
                    <a:pt x="122188" y="77823"/>
                  </a:lnTo>
                  <a:lnTo>
                    <a:pt x="122521" y="78857"/>
                  </a:lnTo>
                  <a:lnTo>
                    <a:pt x="123088" y="79824"/>
                  </a:lnTo>
                  <a:lnTo>
                    <a:pt x="123455" y="80225"/>
                  </a:lnTo>
                  <a:lnTo>
                    <a:pt x="129226" y="86162"/>
                  </a:lnTo>
                  <a:lnTo>
                    <a:pt x="123422" y="100739"/>
                  </a:lnTo>
                  <a:lnTo>
                    <a:pt x="115216" y="100739"/>
                  </a:lnTo>
                  <a:lnTo>
                    <a:pt x="114749" y="100773"/>
                  </a:lnTo>
                  <a:lnTo>
                    <a:pt x="113815" y="100940"/>
                  </a:lnTo>
                  <a:lnTo>
                    <a:pt x="112981" y="101307"/>
                  </a:lnTo>
                  <a:lnTo>
                    <a:pt x="112181" y="101840"/>
                  </a:lnTo>
                  <a:lnTo>
                    <a:pt x="111814" y="102174"/>
                  </a:lnTo>
                  <a:lnTo>
                    <a:pt x="110112" y="103908"/>
                  </a:lnTo>
                  <a:lnTo>
                    <a:pt x="108445" y="105710"/>
                  </a:lnTo>
                  <a:lnTo>
                    <a:pt x="106944" y="107378"/>
                  </a:lnTo>
                  <a:lnTo>
                    <a:pt x="103941" y="110380"/>
                  </a:lnTo>
                  <a:lnTo>
                    <a:pt x="102540" y="111514"/>
                  </a:lnTo>
                  <a:lnTo>
                    <a:pt x="102073" y="111881"/>
                  </a:lnTo>
                  <a:lnTo>
                    <a:pt x="101340" y="112715"/>
                  </a:lnTo>
                  <a:lnTo>
                    <a:pt x="100839" y="113715"/>
                  </a:lnTo>
                  <a:lnTo>
                    <a:pt x="100606" y="114816"/>
                  </a:lnTo>
                  <a:lnTo>
                    <a:pt x="100572" y="115383"/>
                  </a:lnTo>
                  <a:lnTo>
                    <a:pt x="100572" y="123589"/>
                  </a:lnTo>
                  <a:lnTo>
                    <a:pt x="86062" y="129393"/>
                  </a:lnTo>
                  <a:lnTo>
                    <a:pt x="80124" y="123489"/>
                  </a:lnTo>
                  <a:lnTo>
                    <a:pt x="79724" y="123089"/>
                  </a:lnTo>
                  <a:lnTo>
                    <a:pt x="78757" y="122488"/>
                  </a:lnTo>
                  <a:lnTo>
                    <a:pt x="77689" y="122155"/>
                  </a:lnTo>
                  <a:lnTo>
                    <a:pt x="76588" y="122055"/>
                  </a:lnTo>
                  <a:lnTo>
                    <a:pt x="76021" y="122155"/>
                  </a:lnTo>
                  <a:lnTo>
                    <a:pt x="74387" y="122388"/>
                  </a:lnTo>
                  <a:lnTo>
                    <a:pt x="71285" y="122655"/>
                  </a:lnTo>
                  <a:lnTo>
                    <a:pt x="68283" y="122655"/>
                  </a:lnTo>
                  <a:lnTo>
                    <a:pt x="65180" y="122388"/>
                  </a:lnTo>
                  <a:lnTo>
                    <a:pt x="63546" y="122155"/>
                  </a:lnTo>
                  <a:lnTo>
                    <a:pt x="62979" y="122055"/>
                  </a:lnTo>
                  <a:lnTo>
                    <a:pt x="61878" y="122155"/>
                  </a:lnTo>
                  <a:lnTo>
                    <a:pt x="60810" y="122488"/>
                  </a:lnTo>
                  <a:lnTo>
                    <a:pt x="59843" y="123089"/>
                  </a:lnTo>
                  <a:lnTo>
                    <a:pt x="59409" y="123489"/>
                  </a:lnTo>
                  <a:lnTo>
                    <a:pt x="53505" y="129393"/>
                  </a:lnTo>
                  <a:lnTo>
                    <a:pt x="38995" y="123589"/>
                  </a:lnTo>
                  <a:lnTo>
                    <a:pt x="39028" y="123589"/>
                  </a:lnTo>
                  <a:lnTo>
                    <a:pt x="39028" y="115417"/>
                  </a:lnTo>
                  <a:lnTo>
                    <a:pt x="39028" y="114950"/>
                  </a:lnTo>
                  <a:lnTo>
                    <a:pt x="38828" y="114049"/>
                  </a:lnTo>
                  <a:lnTo>
                    <a:pt x="38461" y="113182"/>
                  </a:lnTo>
                  <a:lnTo>
                    <a:pt x="37927" y="112414"/>
                  </a:lnTo>
                  <a:lnTo>
                    <a:pt x="37627" y="112048"/>
                  </a:lnTo>
                  <a:lnTo>
                    <a:pt x="35893" y="110313"/>
                  </a:lnTo>
                  <a:lnTo>
                    <a:pt x="34058" y="108678"/>
                  </a:lnTo>
                  <a:lnTo>
                    <a:pt x="32390" y="107144"/>
                  </a:lnTo>
                  <a:lnTo>
                    <a:pt x="29388" y="104142"/>
                  </a:lnTo>
                  <a:lnTo>
                    <a:pt x="28287" y="102741"/>
                  </a:lnTo>
                  <a:lnTo>
                    <a:pt x="27920" y="102307"/>
                  </a:lnTo>
                  <a:lnTo>
                    <a:pt x="27053" y="101573"/>
                  </a:lnTo>
                  <a:lnTo>
                    <a:pt x="26052" y="101073"/>
                  </a:lnTo>
                  <a:lnTo>
                    <a:pt x="24951" y="100806"/>
                  </a:lnTo>
                  <a:lnTo>
                    <a:pt x="16179" y="100806"/>
                  </a:lnTo>
                  <a:lnTo>
                    <a:pt x="10374" y="86296"/>
                  </a:lnTo>
                  <a:lnTo>
                    <a:pt x="16312" y="80358"/>
                  </a:lnTo>
                  <a:lnTo>
                    <a:pt x="16679" y="79925"/>
                  </a:lnTo>
                  <a:lnTo>
                    <a:pt x="17279" y="78991"/>
                  </a:lnTo>
                  <a:lnTo>
                    <a:pt x="17613" y="77923"/>
                  </a:lnTo>
                  <a:lnTo>
                    <a:pt x="17713" y="76789"/>
                  </a:lnTo>
                  <a:lnTo>
                    <a:pt x="17646" y="76222"/>
                  </a:lnTo>
                  <a:lnTo>
                    <a:pt x="17379" y="74587"/>
                  </a:lnTo>
                  <a:lnTo>
                    <a:pt x="17113" y="71519"/>
                  </a:lnTo>
                  <a:lnTo>
                    <a:pt x="17113" y="68483"/>
                  </a:lnTo>
                  <a:lnTo>
                    <a:pt x="17379" y="65381"/>
                  </a:lnTo>
                  <a:lnTo>
                    <a:pt x="17646" y="63780"/>
                  </a:lnTo>
                  <a:lnTo>
                    <a:pt x="17713" y="63213"/>
                  </a:lnTo>
                  <a:lnTo>
                    <a:pt x="17613" y="62078"/>
                  </a:lnTo>
                  <a:lnTo>
                    <a:pt x="17279" y="61011"/>
                  </a:lnTo>
                  <a:lnTo>
                    <a:pt x="16679" y="60044"/>
                  </a:lnTo>
                  <a:lnTo>
                    <a:pt x="16312" y="59643"/>
                  </a:lnTo>
                  <a:lnTo>
                    <a:pt x="10374" y="53706"/>
                  </a:lnTo>
                  <a:lnTo>
                    <a:pt x="16312" y="39029"/>
                  </a:lnTo>
                  <a:lnTo>
                    <a:pt x="24985" y="39029"/>
                  </a:lnTo>
                  <a:lnTo>
                    <a:pt x="25885" y="38828"/>
                  </a:lnTo>
                  <a:lnTo>
                    <a:pt x="26753" y="38462"/>
                  </a:lnTo>
                  <a:lnTo>
                    <a:pt x="27553" y="37961"/>
                  </a:lnTo>
                  <a:lnTo>
                    <a:pt x="27887" y="37628"/>
                  </a:lnTo>
                  <a:lnTo>
                    <a:pt x="29621" y="35893"/>
                  </a:lnTo>
                  <a:lnTo>
                    <a:pt x="31289" y="34092"/>
                  </a:lnTo>
                  <a:lnTo>
                    <a:pt x="32790" y="32424"/>
                  </a:lnTo>
                  <a:lnTo>
                    <a:pt x="35793" y="29388"/>
                  </a:lnTo>
                  <a:lnTo>
                    <a:pt x="37194" y="28288"/>
                  </a:lnTo>
                  <a:lnTo>
                    <a:pt x="37661" y="27921"/>
                  </a:lnTo>
                  <a:lnTo>
                    <a:pt x="38361" y="27053"/>
                  </a:lnTo>
                  <a:lnTo>
                    <a:pt x="38861" y="26053"/>
                  </a:lnTo>
                  <a:lnTo>
                    <a:pt x="39128" y="24985"/>
                  </a:lnTo>
                  <a:lnTo>
                    <a:pt x="39162" y="24418"/>
                  </a:lnTo>
                  <a:lnTo>
                    <a:pt x="39162" y="16179"/>
                  </a:lnTo>
                  <a:lnTo>
                    <a:pt x="53672" y="10408"/>
                  </a:lnTo>
                  <a:close/>
                  <a:moveTo>
                    <a:pt x="55140" y="1"/>
                  </a:moveTo>
                  <a:lnTo>
                    <a:pt x="53772" y="101"/>
                  </a:lnTo>
                  <a:lnTo>
                    <a:pt x="53072" y="334"/>
                  </a:lnTo>
                  <a:lnTo>
                    <a:pt x="32590" y="8507"/>
                  </a:lnTo>
                  <a:lnTo>
                    <a:pt x="31956" y="8840"/>
                  </a:lnTo>
                  <a:lnTo>
                    <a:pt x="30856" y="9741"/>
                  </a:lnTo>
                  <a:lnTo>
                    <a:pt x="30055" y="10908"/>
                  </a:lnTo>
                  <a:lnTo>
                    <a:pt x="29655" y="12243"/>
                  </a:lnTo>
                  <a:lnTo>
                    <a:pt x="29621" y="12977"/>
                  </a:lnTo>
                  <a:lnTo>
                    <a:pt x="29621" y="22150"/>
                  </a:lnTo>
                  <a:lnTo>
                    <a:pt x="28220" y="23417"/>
                  </a:lnTo>
                  <a:lnTo>
                    <a:pt x="25552" y="26153"/>
                  </a:lnTo>
                  <a:lnTo>
                    <a:pt x="24251" y="27554"/>
                  </a:lnTo>
                  <a:lnTo>
                    <a:pt x="23384" y="28554"/>
                  </a:lnTo>
                  <a:lnTo>
                    <a:pt x="22550" y="29455"/>
                  </a:lnTo>
                  <a:lnTo>
                    <a:pt x="13143" y="29455"/>
                  </a:lnTo>
                  <a:lnTo>
                    <a:pt x="12409" y="29488"/>
                  </a:lnTo>
                  <a:lnTo>
                    <a:pt x="11042" y="29889"/>
                  </a:lnTo>
                  <a:lnTo>
                    <a:pt x="9874" y="30689"/>
                  </a:lnTo>
                  <a:lnTo>
                    <a:pt x="8973" y="31790"/>
                  </a:lnTo>
                  <a:lnTo>
                    <a:pt x="8673" y="32457"/>
                  </a:lnTo>
                  <a:lnTo>
                    <a:pt x="367" y="53072"/>
                  </a:lnTo>
                  <a:lnTo>
                    <a:pt x="134" y="53739"/>
                  </a:lnTo>
                  <a:lnTo>
                    <a:pt x="0" y="55140"/>
                  </a:lnTo>
                  <a:lnTo>
                    <a:pt x="267" y="56474"/>
                  </a:lnTo>
                  <a:lnTo>
                    <a:pt x="934" y="57709"/>
                  </a:lnTo>
                  <a:lnTo>
                    <a:pt x="1401" y="58242"/>
                  </a:lnTo>
                  <a:lnTo>
                    <a:pt x="7873" y="64714"/>
                  </a:lnTo>
                  <a:lnTo>
                    <a:pt x="7606" y="67382"/>
                  </a:lnTo>
                  <a:lnTo>
                    <a:pt x="7606" y="72619"/>
                  </a:lnTo>
                  <a:lnTo>
                    <a:pt x="7873" y="75288"/>
                  </a:lnTo>
                  <a:lnTo>
                    <a:pt x="1401" y="81726"/>
                  </a:lnTo>
                  <a:lnTo>
                    <a:pt x="934" y="82260"/>
                  </a:lnTo>
                  <a:lnTo>
                    <a:pt x="267" y="83494"/>
                  </a:lnTo>
                  <a:lnTo>
                    <a:pt x="0" y="84828"/>
                  </a:lnTo>
                  <a:lnTo>
                    <a:pt x="100" y="86229"/>
                  </a:lnTo>
                  <a:lnTo>
                    <a:pt x="334" y="86896"/>
                  </a:lnTo>
                  <a:lnTo>
                    <a:pt x="8506" y="107378"/>
                  </a:lnTo>
                  <a:lnTo>
                    <a:pt x="8807" y="108045"/>
                  </a:lnTo>
                  <a:lnTo>
                    <a:pt x="9707" y="109112"/>
                  </a:lnTo>
                  <a:lnTo>
                    <a:pt x="10875" y="109913"/>
                  </a:lnTo>
                  <a:lnTo>
                    <a:pt x="12242" y="110346"/>
                  </a:lnTo>
                  <a:lnTo>
                    <a:pt x="12976" y="110380"/>
                  </a:lnTo>
                  <a:lnTo>
                    <a:pt x="22149" y="110380"/>
                  </a:lnTo>
                  <a:lnTo>
                    <a:pt x="23384" y="111781"/>
                  </a:lnTo>
                  <a:lnTo>
                    <a:pt x="26152" y="114416"/>
                  </a:lnTo>
                  <a:lnTo>
                    <a:pt x="27553" y="115717"/>
                  </a:lnTo>
                  <a:lnTo>
                    <a:pt x="28554" y="116584"/>
                  </a:lnTo>
                  <a:lnTo>
                    <a:pt x="29421" y="117418"/>
                  </a:lnTo>
                  <a:lnTo>
                    <a:pt x="29421" y="126858"/>
                  </a:lnTo>
                  <a:lnTo>
                    <a:pt x="29488" y="127592"/>
                  </a:lnTo>
                  <a:lnTo>
                    <a:pt x="29888" y="128960"/>
                  </a:lnTo>
                  <a:lnTo>
                    <a:pt x="30656" y="130127"/>
                  </a:lnTo>
                  <a:lnTo>
                    <a:pt x="31756" y="131028"/>
                  </a:lnTo>
                  <a:lnTo>
                    <a:pt x="32423" y="131328"/>
                  </a:lnTo>
                  <a:lnTo>
                    <a:pt x="52905" y="139501"/>
                  </a:lnTo>
                  <a:lnTo>
                    <a:pt x="53605" y="139701"/>
                  </a:lnTo>
                  <a:lnTo>
                    <a:pt x="54973" y="139834"/>
                  </a:lnTo>
                  <a:lnTo>
                    <a:pt x="56341" y="139534"/>
                  </a:lnTo>
                  <a:lnTo>
                    <a:pt x="57575" y="138867"/>
                  </a:lnTo>
                  <a:lnTo>
                    <a:pt x="58075" y="138400"/>
                  </a:lnTo>
                  <a:lnTo>
                    <a:pt x="64546" y="131928"/>
                  </a:lnTo>
                  <a:lnTo>
                    <a:pt x="67215" y="132195"/>
                  </a:lnTo>
                  <a:lnTo>
                    <a:pt x="72419" y="132195"/>
                  </a:lnTo>
                  <a:lnTo>
                    <a:pt x="75087" y="131928"/>
                  </a:lnTo>
                  <a:lnTo>
                    <a:pt x="81559" y="138400"/>
                  </a:lnTo>
                  <a:lnTo>
                    <a:pt x="81926" y="138733"/>
                  </a:lnTo>
                  <a:lnTo>
                    <a:pt x="82693" y="139267"/>
                  </a:lnTo>
                  <a:lnTo>
                    <a:pt x="83560" y="139634"/>
                  </a:lnTo>
                  <a:lnTo>
                    <a:pt x="84461" y="139801"/>
                  </a:lnTo>
                  <a:lnTo>
                    <a:pt x="84928" y="139834"/>
                  </a:lnTo>
                  <a:lnTo>
                    <a:pt x="85862" y="139767"/>
                  </a:lnTo>
                  <a:lnTo>
                    <a:pt x="86729" y="139534"/>
                  </a:lnTo>
                  <a:lnTo>
                    <a:pt x="107210" y="131361"/>
                  </a:lnTo>
                  <a:lnTo>
                    <a:pt x="107844" y="131028"/>
                  </a:lnTo>
                  <a:lnTo>
                    <a:pt x="108945" y="130127"/>
                  </a:lnTo>
                  <a:lnTo>
                    <a:pt x="109746" y="128960"/>
                  </a:lnTo>
                  <a:lnTo>
                    <a:pt x="110179" y="127625"/>
                  </a:lnTo>
                  <a:lnTo>
                    <a:pt x="110213" y="126891"/>
                  </a:lnTo>
                  <a:lnTo>
                    <a:pt x="110213" y="117718"/>
                  </a:lnTo>
                  <a:lnTo>
                    <a:pt x="111580" y="116451"/>
                  </a:lnTo>
                  <a:lnTo>
                    <a:pt x="114249" y="113715"/>
                  </a:lnTo>
                  <a:lnTo>
                    <a:pt x="115550" y="112314"/>
                  </a:lnTo>
                  <a:lnTo>
                    <a:pt x="116417" y="111314"/>
                  </a:lnTo>
                  <a:lnTo>
                    <a:pt x="117251" y="110413"/>
                  </a:lnTo>
                  <a:lnTo>
                    <a:pt x="126658" y="110413"/>
                  </a:lnTo>
                  <a:lnTo>
                    <a:pt x="127391" y="110380"/>
                  </a:lnTo>
                  <a:lnTo>
                    <a:pt x="128759" y="109979"/>
                  </a:lnTo>
                  <a:lnTo>
                    <a:pt x="129927" y="109179"/>
                  </a:lnTo>
                  <a:lnTo>
                    <a:pt x="130827" y="108078"/>
                  </a:lnTo>
                  <a:lnTo>
                    <a:pt x="131127" y="107411"/>
                  </a:lnTo>
                  <a:lnTo>
                    <a:pt x="139300" y="86963"/>
                  </a:lnTo>
                  <a:lnTo>
                    <a:pt x="139534" y="86296"/>
                  </a:lnTo>
                  <a:lnTo>
                    <a:pt x="139667" y="84928"/>
                  </a:lnTo>
                  <a:lnTo>
                    <a:pt x="139400" y="83594"/>
                  </a:lnTo>
                  <a:lnTo>
                    <a:pt x="138766" y="82360"/>
                  </a:lnTo>
                  <a:lnTo>
                    <a:pt x="138299" y="81826"/>
                  </a:lnTo>
                  <a:lnTo>
                    <a:pt x="131995" y="75321"/>
                  </a:lnTo>
                  <a:lnTo>
                    <a:pt x="132262" y="72619"/>
                  </a:lnTo>
                  <a:lnTo>
                    <a:pt x="132262" y="67416"/>
                  </a:lnTo>
                  <a:lnTo>
                    <a:pt x="131995" y="64714"/>
                  </a:lnTo>
                  <a:lnTo>
                    <a:pt x="138466" y="58242"/>
                  </a:lnTo>
                  <a:lnTo>
                    <a:pt x="138966" y="57709"/>
                  </a:lnTo>
                  <a:lnTo>
                    <a:pt x="139634" y="56508"/>
                  </a:lnTo>
                  <a:lnTo>
                    <a:pt x="139900" y="55140"/>
                  </a:lnTo>
                  <a:lnTo>
                    <a:pt x="139800" y="53772"/>
                  </a:lnTo>
                  <a:lnTo>
                    <a:pt x="139567" y="53072"/>
                  </a:lnTo>
                  <a:lnTo>
                    <a:pt x="131394" y="32624"/>
                  </a:lnTo>
                  <a:lnTo>
                    <a:pt x="131061" y="31957"/>
                  </a:lnTo>
                  <a:lnTo>
                    <a:pt x="130160" y="30856"/>
                  </a:lnTo>
                  <a:lnTo>
                    <a:pt x="128993" y="30089"/>
                  </a:lnTo>
                  <a:lnTo>
                    <a:pt x="127658" y="29655"/>
                  </a:lnTo>
                  <a:lnTo>
                    <a:pt x="126924" y="29622"/>
                  </a:lnTo>
                  <a:lnTo>
                    <a:pt x="117751" y="29622"/>
                  </a:lnTo>
                  <a:lnTo>
                    <a:pt x="116484" y="28221"/>
                  </a:lnTo>
                  <a:lnTo>
                    <a:pt x="113748" y="25552"/>
                  </a:lnTo>
                  <a:lnTo>
                    <a:pt x="112314" y="24285"/>
                  </a:lnTo>
                  <a:lnTo>
                    <a:pt x="111347" y="23384"/>
                  </a:lnTo>
                  <a:lnTo>
                    <a:pt x="110446" y="22550"/>
                  </a:lnTo>
                  <a:lnTo>
                    <a:pt x="110446" y="13143"/>
                  </a:lnTo>
                  <a:lnTo>
                    <a:pt x="110413" y="12410"/>
                  </a:lnTo>
                  <a:lnTo>
                    <a:pt x="110012" y="11042"/>
                  </a:lnTo>
                  <a:lnTo>
                    <a:pt x="109212" y="9874"/>
                  </a:lnTo>
                  <a:lnTo>
                    <a:pt x="108111" y="8974"/>
                  </a:lnTo>
                  <a:lnTo>
                    <a:pt x="107444" y="8674"/>
                  </a:lnTo>
                  <a:lnTo>
                    <a:pt x="86963" y="501"/>
                  </a:lnTo>
                  <a:lnTo>
                    <a:pt x="86295" y="268"/>
                  </a:lnTo>
                  <a:lnTo>
                    <a:pt x="84894" y="167"/>
                  </a:lnTo>
                  <a:lnTo>
                    <a:pt x="83560" y="468"/>
                  </a:lnTo>
                  <a:lnTo>
                    <a:pt x="82326" y="1135"/>
                  </a:lnTo>
                  <a:lnTo>
                    <a:pt x="81792" y="1602"/>
                  </a:lnTo>
                  <a:lnTo>
                    <a:pt x="75354" y="8040"/>
                  </a:lnTo>
                  <a:lnTo>
                    <a:pt x="72652" y="7806"/>
                  </a:lnTo>
                  <a:lnTo>
                    <a:pt x="67449" y="7806"/>
                  </a:lnTo>
                  <a:lnTo>
                    <a:pt x="64780" y="8040"/>
                  </a:lnTo>
                  <a:lnTo>
                    <a:pt x="58242" y="1435"/>
                  </a:lnTo>
                  <a:lnTo>
                    <a:pt x="57742" y="935"/>
                  </a:lnTo>
                  <a:lnTo>
                    <a:pt x="56507" y="268"/>
                  </a:lnTo>
                  <a:lnTo>
                    <a:pt x="55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3"/>
          <p:cNvSpPr txBox="1"/>
          <p:nvPr/>
        </p:nvSpPr>
        <p:spPr>
          <a:xfrm>
            <a:off x="6162925" y="1906663"/>
            <a:ext cx="8001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Idea</a:t>
            </a:r>
            <a:endParaRPr b="0" i="0" sz="700" u="none" cap="none" strike="noStrike">
              <a:solidFill>
                <a:srgbClr val="3434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18" name="Google Shape;618;p3"/>
          <p:cNvGrpSpPr/>
          <p:nvPr/>
        </p:nvGrpSpPr>
        <p:grpSpPr>
          <a:xfrm>
            <a:off x="6822025" y="1931106"/>
            <a:ext cx="195000" cy="195000"/>
            <a:chOff x="8818950" y="3098338"/>
            <a:chExt cx="195000" cy="195000"/>
          </a:xfrm>
        </p:grpSpPr>
        <p:sp>
          <p:nvSpPr>
            <p:cNvPr id="619" name="Google Shape;619;p3"/>
            <p:cNvSpPr/>
            <p:nvPr/>
          </p:nvSpPr>
          <p:spPr>
            <a:xfrm>
              <a:off x="8818950" y="3098338"/>
              <a:ext cx="195000" cy="19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867978" y="3125743"/>
              <a:ext cx="96937" cy="140212"/>
            </a:xfrm>
            <a:custGeom>
              <a:rect b="b" l="l" r="r" t="t"/>
              <a:pathLst>
                <a:path extrusionOk="0" h="130127" w="89965">
                  <a:moveTo>
                    <a:pt x="44899" y="9574"/>
                  </a:moveTo>
                  <a:lnTo>
                    <a:pt x="46701" y="9607"/>
                  </a:lnTo>
                  <a:lnTo>
                    <a:pt x="50270" y="9974"/>
                  </a:lnTo>
                  <a:lnTo>
                    <a:pt x="53739" y="10708"/>
                  </a:lnTo>
                  <a:lnTo>
                    <a:pt x="57041" y="11742"/>
                  </a:lnTo>
                  <a:lnTo>
                    <a:pt x="60244" y="13076"/>
                  </a:lnTo>
                  <a:lnTo>
                    <a:pt x="63246" y="14711"/>
                  </a:lnTo>
                  <a:lnTo>
                    <a:pt x="66048" y="16612"/>
                  </a:lnTo>
                  <a:lnTo>
                    <a:pt x="68683" y="18780"/>
                  </a:lnTo>
                  <a:lnTo>
                    <a:pt x="71085" y="21182"/>
                  </a:lnTo>
                  <a:lnTo>
                    <a:pt x="73253" y="23817"/>
                  </a:lnTo>
                  <a:lnTo>
                    <a:pt x="75154" y="26652"/>
                  </a:lnTo>
                  <a:lnTo>
                    <a:pt x="76822" y="29655"/>
                  </a:lnTo>
                  <a:lnTo>
                    <a:pt x="78156" y="32824"/>
                  </a:lnTo>
                  <a:lnTo>
                    <a:pt x="79191" y="36159"/>
                  </a:lnTo>
                  <a:lnTo>
                    <a:pt x="79891" y="39595"/>
                  </a:lnTo>
                  <a:lnTo>
                    <a:pt x="80258" y="43164"/>
                  </a:lnTo>
                  <a:lnTo>
                    <a:pt x="80291" y="44999"/>
                  </a:lnTo>
                  <a:lnTo>
                    <a:pt x="80291" y="46166"/>
                  </a:lnTo>
                  <a:lnTo>
                    <a:pt x="80158" y="48501"/>
                  </a:lnTo>
                  <a:lnTo>
                    <a:pt x="79658" y="51937"/>
                  </a:lnTo>
                  <a:lnTo>
                    <a:pt x="78457" y="56407"/>
                  </a:lnTo>
                  <a:lnTo>
                    <a:pt x="76722" y="60643"/>
                  </a:lnTo>
                  <a:lnTo>
                    <a:pt x="74454" y="64613"/>
                  </a:lnTo>
                  <a:lnTo>
                    <a:pt x="71652" y="68249"/>
                  </a:lnTo>
                  <a:lnTo>
                    <a:pt x="68416" y="71518"/>
                  </a:lnTo>
                  <a:lnTo>
                    <a:pt x="65681" y="73686"/>
                  </a:lnTo>
                  <a:lnTo>
                    <a:pt x="63746" y="74987"/>
                  </a:lnTo>
                  <a:lnTo>
                    <a:pt x="62745" y="75588"/>
                  </a:lnTo>
                  <a:lnTo>
                    <a:pt x="62112" y="76021"/>
                  </a:lnTo>
                  <a:lnTo>
                    <a:pt x="61578" y="76522"/>
                  </a:lnTo>
                  <a:lnTo>
                    <a:pt x="61511" y="76588"/>
                  </a:lnTo>
                  <a:lnTo>
                    <a:pt x="61444" y="76688"/>
                  </a:lnTo>
                  <a:lnTo>
                    <a:pt x="61311" y="76855"/>
                  </a:lnTo>
                  <a:lnTo>
                    <a:pt x="61144" y="77055"/>
                  </a:lnTo>
                  <a:lnTo>
                    <a:pt x="61078" y="77122"/>
                  </a:lnTo>
                  <a:lnTo>
                    <a:pt x="61011" y="77255"/>
                  </a:lnTo>
                  <a:lnTo>
                    <a:pt x="60977" y="77355"/>
                  </a:lnTo>
                  <a:lnTo>
                    <a:pt x="60911" y="77422"/>
                  </a:lnTo>
                  <a:lnTo>
                    <a:pt x="60777" y="77689"/>
                  </a:lnTo>
                  <a:lnTo>
                    <a:pt x="60644" y="77956"/>
                  </a:lnTo>
                  <a:lnTo>
                    <a:pt x="60611" y="78089"/>
                  </a:lnTo>
                  <a:lnTo>
                    <a:pt x="60577" y="78223"/>
                  </a:lnTo>
                  <a:lnTo>
                    <a:pt x="60477" y="78523"/>
                  </a:lnTo>
                  <a:lnTo>
                    <a:pt x="60410" y="78790"/>
                  </a:lnTo>
                  <a:lnTo>
                    <a:pt x="60377" y="78957"/>
                  </a:lnTo>
                  <a:lnTo>
                    <a:pt x="60344" y="79090"/>
                  </a:lnTo>
                  <a:lnTo>
                    <a:pt x="60344" y="79223"/>
                  </a:lnTo>
                  <a:lnTo>
                    <a:pt x="60310" y="79390"/>
                  </a:lnTo>
                  <a:lnTo>
                    <a:pt x="60310" y="79424"/>
                  </a:lnTo>
                  <a:lnTo>
                    <a:pt x="60310" y="79724"/>
                  </a:lnTo>
                  <a:lnTo>
                    <a:pt x="60310" y="93934"/>
                  </a:lnTo>
                  <a:lnTo>
                    <a:pt x="29555" y="93934"/>
                  </a:lnTo>
                  <a:lnTo>
                    <a:pt x="29555" y="79724"/>
                  </a:lnTo>
                  <a:lnTo>
                    <a:pt x="29555" y="79424"/>
                  </a:lnTo>
                  <a:lnTo>
                    <a:pt x="29555" y="79390"/>
                  </a:lnTo>
                  <a:lnTo>
                    <a:pt x="29555" y="79257"/>
                  </a:lnTo>
                  <a:lnTo>
                    <a:pt x="29488" y="79090"/>
                  </a:lnTo>
                  <a:lnTo>
                    <a:pt x="29488" y="78957"/>
                  </a:lnTo>
                  <a:lnTo>
                    <a:pt x="29455" y="78790"/>
                  </a:lnTo>
                  <a:lnTo>
                    <a:pt x="29388" y="78490"/>
                  </a:lnTo>
                  <a:lnTo>
                    <a:pt x="29288" y="78223"/>
                  </a:lnTo>
                  <a:lnTo>
                    <a:pt x="29255" y="78089"/>
                  </a:lnTo>
                  <a:lnTo>
                    <a:pt x="29221" y="77956"/>
                  </a:lnTo>
                  <a:lnTo>
                    <a:pt x="29088" y="77689"/>
                  </a:lnTo>
                  <a:lnTo>
                    <a:pt x="28955" y="77422"/>
                  </a:lnTo>
                  <a:lnTo>
                    <a:pt x="28888" y="77355"/>
                  </a:lnTo>
                  <a:lnTo>
                    <a:pt x="28821" y="77255"/>
                  </a:lnTo>
                  <a:lnTo>
                    <a:pt x="28788" y="77155"/>
                  </a:lnTo>
                  <a:lnTo>
                    <a:pt x="28721" y="77055"/>
                  </a:lnTo>
                  <a:lnTo>
                    <a:pt x="28588" y="76855"/>
                  </a:lnTo>
                  <a:lnTo>
                    <a:pt x="28421" y="76688"/>
                  </a:lnTo>
                  <a:lnTo>
                    <a:pt x="28354" y="76588"/>
                  </a:lnTo>
                  <a:lnTo>
                    <a:pt x="28287" y="76522"/>
                  </a:lnTo>
                  <a:lnTo>
                    <a:pt x="27787" y="75954"/>
                  </a:lnTo>
                  <a:lnTo>
                    <a:pt x="27120" y="75588"/>
                  </a:lnTo>
                  <a:lnTo>
                    <a:pt x="25118" y="74353"/>
                  </a:lnTo>
                  <a:lnTo>
                    <a:pt x="21449" y="71518"/>
                  </a:lnTo>
                  <a:lnTo>
                    <a:pt x="18180" y="68249"/>
                  </a:lnTo>
                  <a:lnTo>
                    <a:pt x="15412" y="64580"/>
                  </a:lnTo>
                  <a:lnTo>
                    <a:pt x="13143" y="60610"/>
                  </a:lnTo>
                  <a:lnTo>
                    <a:pt x="11375" y="56374"/>
                  </a:lnTo>
                  <a:lnTo>
                    <a:pt x="10174" y="51937"/>
                  </a:lnTo>
                  <a:lnTo>
                    <a:pt x="9541" y="47334"/>
                  </a:lnTo>
                  <a:lnTo>
                    <a:pt x="9474" y="44999"/>
                  </a:lnTo>
                  <a:lnTo>
                    <a:pt x="9507" y="43164"/>
                  </a:lnTo>
                  <a:lnTo>
                    <a:pt x="9874" y="39595"/>
                  </a:lnTo>
                  <a:lnTo>
                    <a:pt x="10608" y="36159"/>
                  </a:lnTo>
                  <a:lnTo>
                    <a:pt x="11642" y="32824"/>
                  </a:lnTo>
                  <a:lnTo>
                    <a:pt x="12976" y="29655"/>
                  </a:lnTo>
                  <a:lnTo>
                    <a:pt x="14611" y="26652"/>
                  </a:lnTo>
                  <a:lnTo>
                    <a:pt x="16512" y="23817"/>
                  </a:lnTo>
                  <a:lnTo>
                    <a:pt x="18681" y="21182"/>
                  </a:lnTo>
                  <a:lnTo>
                    <a:pt x="21082" y="18780"/>
                  </a:lnTo>
                  <a:lnTo>
                    <a:pt x="23717" y="16612"/>
                  </a:lnTo>
                  <a:lnTo>
                    <a:pt x="26553" y="14711"/>
                  </a:lnTo>
                  <a:lnTo>
                    <a:pt x="29555" y="13076"/>
                  </a:lnTo>
                  <a:lnTo>
                    <a:pt x="32724" y="11742"/>
                  </a:lnTo>
                  <a:lnTo>
                    <a:pt x="36060" y="10708"/>
                  </a:lnTo>
                  <a:lnTo>
                    <a:pt x="39495" y="9974"/>
                  </a:lnTo>
                  <a:lnTo>
                    <a:pt x="43065" y="9607"/>
                  </a:lnTo>
                  <a:lnTo>
                    <a:pt x="44899" y="9574"/>
                  </a:lnTo>
                  <a:close/>
                  <a:moveTo>
                    <a:pt x="60377" y="103574"/>
                  </a:moveTo>
                  <a:lnTo>
                    <a:pt x="60377" y="107911"/>
                  </a:lnTo>
                  <a:lnTo>
                    <a:pt x="29588" y="107911"/>
                  </a:lnTo>
                  <a:lnTo>
                    <a:pt x="29588" y="103574"/>
                  </a:lnTo>
                  <a:close/>
                  <a:moveTo>
                    <a:pt x="56041" y="117518"/>
                  </a:moveTo>
                  <a:lnTo>
                    <a:pt x="55574" y="118185"/>
                  </a:lnTo>
                  <a:lnTo>
                    <a:pt x="54473" y="119285"/>
                  </a:lnTo>
                  <a:lnTo>
                    <a:pt x="53105" y="120119"/>
                  </a:lnTo>
                  <a:lnTo>
                    <a:pt x="51571" y="120553"/>
                  </a:lnTo>
                  <a:lnTo>
                    <a:pt x="50737" y="120586"/>
                  </a:lnTo>
                  <a:lnTo>
                    <a:pt x="39229" y="120586"/>
                  </a:lnTo>
                  <a:lnTo>
                    <a:pt x="38395" y="120553"/>
                  </a:lnTo>
                  <a:lnTo>
                    <a:pt x="36827" y="120119"/>
                  </a:lnTo>
                  <a:lnTo>
                    <a:pt x="35493" y="119285"/>
                  </a:lnTo>
                  <a:lnTo>
                    <a:pt x="34392" y="118185"/>
                  </a:lnTo>
                  <a:lnTo>
                    <a:pt x="33958" y="117518"/>
                  </a:lnTo>
                  <a:close/>
                  <a:moveTo>
                    <a:pt x="44966" y="0"/>
                  </a:moveTo>
                  <a:lnTo>
                    <a:pt x="42664" y="33"/>
                  </a:lnTo>
                  <a:lnTo>
                    <a:pt x="38128" y="500"/>
                  </a:lnTo>
                  <a:lnTo>
                    <a:pt x="33725" y="1401"/>
                  </a:lnTo>
                  <a:lnTo>
                    <a:pt x="29522" y="2702"/>
                  </a:lnTo>
                  <a:lnTo>
                    <a:pt x="25485" y="4437"/>
                  </a:lnTo>
                  <a:lnTo>
                    <a:pt x="21649" y="6505"/>
                  </a:lnTo>
                  <a:lnTo>
                    <a:pt x="18047" y="8940"/>
                  </a:lnTo>
                  <a:lnTo>
                    <a:pt x="14711" y="11675"/>
                  </a:lnTo>
                  <a:lnTo>
                    <a:pt x="11676" y="14744"/>
                  </a:lnTo>
                  <a:lnTo>
                    <a:pt x="8907" y="18080"/>
                  </a:lnTo>
                  <a:lnTo>
                    <a:pt x="6505" y="21682"/>
                  </a:lnTo>
                  <a:lnTo>
                    <a:pt x="4404" y="25485"/>
                  </a:lnTo>
                  <a:lnTo>
                    <a:pt x="2702" y="29521"/>
                  </a:lnTo>
                  <a:lnTo>
                    <a:pt x="1401" y="33758"/>
                  </a:lnTo>
                  <a:lnTo>
                    <a:pt x="501" y="38127"/>
                  </a:lnTo>
                  <a:lnTo>
                    <a:pt x="34" y="42664"/>
                  </a:lnTo>
                  <a:lnTo>
                    <a:pt x="0" y="44999"/>
                  </a:lnTo>
                  <a:lnTo>
                    <a:pt x="0" y="46400"/>
                  </a:lnTo>
                  <a:lnTo>
                    <a:pt x="167" y="49202"/>
                  </a:lnTo>
                  <a:lnTo>
                    <a:pt x="534" y="51937"/>
                  </a:lnTo>
                  <a:lnTo>
                    <a:pt x="1035" y="54673"/>
                  </a:lnTo>
                  <a:lnTo>
                    <a:pt x="1702" y="57341"/>
                  </a:lnTo>
                  <a:lnTo>
                    <a:pt x="2569" y="59943"/>
                  </a:lnTo>
                  <a:lnTo>
                    <a:pt x="3536" y="62511"/>
                  </a:lnTo>
                  <a:lnTo>
                    <a:pt x="4704" y="64980"/>
                  </a:lnTo>
                  <a:lnTo>
                    <a:pt x="6005" y="67415"/>
                  </a:lnTo>
                  <a:lnTo>
                    <a:pt x="7439" y="69750"/>
                  </a:lnTo>
                  <a:lnTo>
                    <a:pt x="9007" y="71985"/>
                  </a:lnTo>
                  <a:lnTo>
                    <a:pt x="10708" y="74120"/>
                  </a:lnTo>
                  <a:lnTo>
                    <a:pt x="12576" y="76155"/>
                  </a:lnTo>
                  <a:lnTo>
                    <a:pt x="14544" y="78089"/>
                  </a:lnTo>
                  <a:lnTo>
                    <a:pt x="16612" y="79924"/>
                  </a:lnTo>
                  <a:lnTo>
                    <a:pt x="18847" y="81592"/>
                  </a:lnTo>
                  <a:lnTo>
                    <a:pt x="20015" y="82392"/>
                  </a:lnTo>
                  <a:lnTo>
                    <a:pt x="20015" y="112681"/>
                  </a:lnTo>
                  <a:lnTo>
                    <a:pt x="20048" y="113515"/>
                  </a:lnTo>
                  <a:lnTo>
                    <a:pt x="20615" y="115049"/>
                  </a:lnTo>
                  <a:lnTo>
                    <a:pt x="21649" y="116317"/>
                  </a:lnTo>
                  <a:lnTo>
                    <a:pt x="23017" y="117151"/>
                  </a:lnTo>
                  <a:lnTo>
                    <a:pt x="23851" y="117384"/>
                  </a:lnTo>
                  <a:lnTo>
                    <a:pt x="24118" y="118718"/>
                  </a:lnTo>
                  <a:lnTo>
                    <a:pt x="25085" y="121287"/>
                  </a:lnTo>
                  <a:lnTo>
                    <a:pt x="26453" y="123589"/>
                  </a:lnTo>
                  <a:lnTo>
                    <a:pt x="28187" y="125623"/>
                  </a:lnTo>
                  <a:lnTo>
                    <a:pt x="30255" y="127325"/>
                  </a:lnTo>
                  <a:lnTo>
                    <a:pt x="32557" y="128659"/>
                  </a:lnTo>
                  <a:lnTo>
                    <a:pt x="35092" y="129593"/>
                  </a:lnTo>
                  <a:lnTo>
                    <a:pt x="37794" y="130093"/>
                  </a:lnTo>
                  <a:lnTo>
                    <a:pt x="39229" y="130127"/>
                  </a:lnTo>
                  <a:lnTo>
                    <a:pt x="50737" y="130127"/>
                  </a:lnTo>
                  <a:lnTo>
                    <a:pt x="52138" y="130093"/>
                  </a:lnTo>
                  <a:lnTo>
                    <a:pt x="54840" y="129593"/>
                  </a:lnTo>
                  <a:lnTo>
                    <a:pt x="57408" y="128659"/>
                  </a:lnTo>
                  <a:lnTo>
                    <a:pt x="59710" y="127325"/>
                  </a:lnTo>
                  <a:lnTo>
                    <a:pt x="61745" y="125623"/>
                  </a:lnTo>
                  <a:lnTo>
                    <a:pt x="63479" y="123589"/>
                  </a:lnTo>
                  <a:lnTo>
                    <a:pt x="64847" y="121287"/>
                  </a:lnTo>
                  <a:lnTo>
                    <a:pt x="65814" y="118718"/>
                  </a:lnTo>
                  <a:lnTo>
                    <a:pt x="66114" y="117384"/>
                  </a:lnTo>
                  <a:lnTo>
                    <a:pt x="66915" y="117151"/>
                  </a:lnTo>
                  <a:lnTo>
                    <a:pt x="68283" y="116317"/>
                  </a:lnTo>
                  <a:lnTo>
                    <a:pt x="69317" y="115082"/>
                  </a:lnTo>
                  <a:lnTo>
                    <a:pt x="69884" y="113515"/>
                  </a:lnTo>
                  <a:lnTo>
                    <a:pt x="69951" y="112681"/>
                  </a:lnTo>
                  <a:lnTo>
                    <a:pt x="69951" y="82392"/>
                  </a:lnTo>
                  <a:lnTo>
                    <a:pt x="71118" y="81592"/>
                  </a:lnTo>
                  <a:lnTo>
                    <a:pt x="73320" y="79924"/>
                  </a:lnTo>
                  <a:lnTo>
                    <a:pt x="75421" y="78089"/>
                  </a:lnTo>
                  <a:lnTo>
                    <a:pt x="77389" y="76155"/>
                  </a:lnTo>
                  <a:lnTo>
                    <a:pt x="79224" y="74120"/>
                  </a:lnTo>
                  <a:lnTo>
                    <a:pt x="80958" y="71985"/>
                  </a:lnTo>
                  <a:lnTo>
                    <a:pt x="82526" y="69750"/>
                  </a:lnTo>
                  <a:lnTo>
                    <a:pt x="83961" y="67415"/>
                  </a:lnTo>
                  <a:lnTo>
                    <a:pt x="85262" y="64980"/>
                  </a:lnTo>
                  <a:lnTo>
                    <a:pt x="86396" y="62511"/>
                  </a:lnTo>
                  <a:lnTo>
                    <a:pt x="87396" y="59943"/>
                  </a:lnTo>
                  <a:lnTo>
                    <a:pt x="88230" y="57341"/>
                  </a:lnTo>
                  <a:lnTo>
                    <a:pt x="88897" y="54673"/>
                  </a:lnTo>
                  <a:lnTo>
                    <a:pt x="89431" y="51937"/>
                  </a:lnTo>
                  <a:lnTo>
                    <a:pt x="89765" y="49202"/>
                  </a:lnTo>
                  <a:lnTo>
                    <a:pt x="89965" y="46400"/>
                  </a:lnTo>
                  <a:lnTo>
                    <a:pt x="89965" y="44999"/>
                  </a:lnTo>
                  <a:lnTo>
                    <a:pt x="89932" y="42664"/>
                  </a:lnTo>
                  <a:lnTo>
                    <a:pt x="89465" y="38127"/>
                  </a:lnTo>
                  <a:lnTo>
                    <a:pt x="88564" y="33758"/>
                  </a:lnTo>
                  <a:lnTo>
                    <a:pt x="87263" y="29521"/>
                  </a:lnTo>
                  <a:lnTo>
                    <a:pt x="85528" y="25485"/>
                  </a:lnTo>
                  <a:lnTo>
                    <a:pt x="83460" y="21682"/>
                  </a:lnTo>
                  <a:lnTo>
                    <a:pt x="81025" y="18080"/>
                  </a:lnTo>
                  <a:lnTo>
                    <a:pt x="78290" y="14744"/>
                  </a:lnTo>
                  <a:lnTo>
                    <a:pt x="75221" y="11675"/>
                  </a:lnTo>
                  <a:lnTo>
                    <a:pt x="71885" y="8940"/>
                  </a:lnTo>
                  <a:lnTo>
                    <a:pt x="68283" y="6505"/>
                  </a:lnTo>
                  <a:lnTo>
                    <a:pt x="64480" y="4437"/>
                  </a:lnTo>
                  <a:lnTo>
                    <a:pt x="60444" y="2702"/>
                  </a:lnTo>
                  <a:lnTo>
                    <a:pt x="56207" y="1401"/>
                  </a:lnTo>
                  <a:lnTo>
                    <a:pt x="51838" y="500"/>
                  </a:lnTo>
                  <a:lnTo>
                    <a:pt x="47301" y="33"/>
                  </a:lnTo>
                  <a:lnTo>
                    <a:pt x="449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3"/>
          <p:cNvSpPr txBox="1"/>
          <p:nvPr/>
        </p:nvSpPr>
        <p:spPr>
          <a:xfrm>
            <a:off x="7609284" y="1819288"/>
            <a:ext cx="917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Congratulations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3"/>
          <p:cNvGrpSpPr/>
          <p:nvPr/>
        </p:nvGrpSpPr>
        <p:grpSpPr>
          <a:xfrm>
            <a:off x="7904225" y="1660513"/>
            <a:ext cx="195000" cy="195000"/>
            <a:chOff x="8666550" y="2945938"/>
            <a:chExt cx="195000" cy="195000"/>
          </a:xfrm>
        </p:grpSpPr>
        <p:sp>
          <p:nvSpPr>
            <p:cNvPr id="623" name="Google Shape;623;p3"/>
            <p:cNvSpPr/>
            <p:nvPr/>
          </p:nvSpPr>
          <p:spPr>
            <a:xfrm>
              <a:off x="8666550" y="2945938"/>
              <a:ext cx="195000" cy="19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691263" y="2963745"/>
              <a:ext cx="145574" cy="129278"/>
            </a:xfrm>
            <a:custGeom>
              <a:rect b="b" l="l" r="r" t="t"/>
              <a:pathLst>
                <a:path extrusionOk="0" h="129928" w="146306">
                  <a:moveTo>
                    <a:pt x="85129" y="9574"/>
                  </a:moveTo>
                  <a:lnTo>
                    <a:pt x="86229" y="9674"/>
                  </a:lnTo>
                  <a:lnTo>
                    <a:pt x="87464" y="10041"/>
                  </a:lnTo>
                  <a:lnTo>
                    <a:pt x="88765" y="10875"/>
                  </a:lnTo>
                  <a:lnTo>
                    <a:pt x="90132" y="12343"/>
                  </a:lnTo>
                  <a:lnTo>
                    <a:pt x="91500" y="14645"/>
                  </a:lnTo>
                  <a:lnTo>
                    <a:pt x="92834" y="17914"/>
                  </a:lnTo>
                  <a:lnTo>
                    <a:pt x="94035" y="22417"/>
                  </a:lnTo>
                  <a:lnTo>
                    <a:pt x="94602" y="25219"/>
                  </a:lnTo>
                  <a:lnTo>
                    <a:pt x="95036" y="27887"/>
                  </a:lnTo>
                  <a:lnTo>
                    <a:pt x="95403" y="32824"/>
                  </a:lnTo>
                  <a:lnTo>
                    <a:pt x="95269" y="37228"/>
                  </a:lnTo>
                  <a:lnTo>
                    <a:pt x="94769" y="41030"/>
                  </a:lnTo>
                  <a:lnTo>
                    <a:pt x="94102" y="44166"/>
                  </a:lnTo>
                  <a:lnTo>
                    <a:pt x="93368" y="46601"/>
                  </a:lnTo>
                  <a:lnTo>
                    <a:pt x="92467" y="48969"/>
                  </a:lnTo>
                  <a:lnTo>
                    <a:pt x="92300" y="49269"/>
                  </a:lnTo>
                  <a:lnTo>
                    <a:pt x="92034" y="49870"/>
                  </a:lnTo>
                  <a:lnTo>
                    <a:pt x="91733" y="51071"/>
                  </a:lnTo>
                  <a:lnTo>
                    <a:pt x="91767" y="52305"/>
                  </a:lnTo>
                  <a:lnTo>
                    <a:pt x="92100" y="53472"/>
                  </a:lnTo>
                  <a:lnTo>
                    <a:pt x="92400" y="54040"/>
                  </a:lnTo>
                  <a:lnTo>
                    <a:pt x="92734" y="54573"/>
                  </a:lnTo>
                  <a:lnTo>
                    <a:pt x="93635" y="55441"/>
                  </a:lnTo>
                  <a:lnTo>
                    <a:pt x="94702" y="56041"/>
                  </a:lnTo>
                  <a:lnTo>
                    <a:pt x="95870" y="56341"/>
                  </a:lnTo>
                  <a:lnTo>
                    <a:pt x="96503" y="56375"/>
                  </a:lnTo>
                  <a:lnTo>
                    <a:pt x="133697" y="56375"/>
                  </a:lnTo>
                  <a:lnTo>
                    <a:pt x="134364" y="56675"/>
                  </a:lnTo>
                  <a:lnTo>
                    <a:pt x="135465" y="57609"/>
                  </a:lnTo>
                  <a:lnTo>
                    <a:pt x="136265" y="58810"/>
                  </a:lnTo>
                  <a:lnTo>
                    <a:pt x="136665" y="60211"/>
                  </a:lnTo>
                  <a:lnTo>
                    <a:pt x="136699" y="60944"/>
                  </a:lnTo>
                  <a:lnTo>
                    <a:pt x="136665" y="61712"/>
                  </a:lnTo>
                  <a:lnTo>
                    <a:pt x="136265" y="63079"/>
                  </a:lnTo>
                  <a:lnTo>
                    <a:pt x="135498" y="64280"/>
                  </a:lnTo>
                  <a:lnTo>
                    <a:pt x="134364" y="65214"/>
                  </a:lnTo>
                  <a:lnTo>
                    <a:pt x="133697" y="65548"/>
                  </a:lnTo>
                  <a:lnTo>
                    <a:pt x="133463" y="65681"/>
                  </a:lnTo>
                  <a:lnTo>
                    <a:pt x="133196" y="65781"/>
                  </a:lnTo>
                  <a:lnTo>
                    <a:pt x="133163" y="65848"/>
                  </a:lnTo>
                  <a:lnTo>
                    <a:pt x="133030" y="65881"/>
                  </a:lnTo>
                  <a:lnTo>
                    <a:pt x="132963" y="65948"/>
                  </a:lnTo>
                  <a:lnTo>
                    <a:pt x="132863" y="65948"/>
                  </a:lnTo>
                  <a:lnTo>
                    <a:pt x="132829" y="66015"/>
                  </a:lnTo>
                  <a:lnTo>
                    <a:pt x="132763" y="66048"/>
                  </a:lnTo>
                  <a:lnTo>
                    <a:pt x="132596" y="66148"/>
                  </a:lnTo>
                  <a:lnTo>
                    <a:pt x="132462" y="66248"/>
                  </a:lnTo>
                  <a:lnTo>
                    <a:pt x="132396" y="66315"/>
                  </a:lnTo>
                  <a:lnTo>
                    <a:pt x="132329" y="66348"/>
                  </a:lnTo>
                  <a:lnTo>
                    <a:pt x="132229" y="66415"/>
                  </a:lnTo>
                  <a:lnTo>
                    <a:pt x="132129" y="66549"/>
                  </a:lnTo>
                  <a:lnTo>
                    <a:pt x="131995" y="66682"/>
                  </a:lnTo>
                  <a:lnTo>
                    <a:pt x="131895" y="66782"/>
                  </a:lnTo>
                  <a:lnTo>
                    <a:pt x="131795" y="66915"/>
                  </a:lnTo>
                  <a:lnTo>
                    <a:pt x="131729" y="67016"/>
                  </a:lnTo>
                  <a:lnTo>
                    <a:pt x="131662" y="67116"/>
                  </a:lnTo>
                  <a:lnTo>
                    <a:pt x="131595" y="67216"/>
                  </a:lnTo>
                  <a:lnTo>
                    <a:pt x="131528" y="67349"/>
                  </a:lnTo>
                  <a:lnTo>
                    <a:pt x="131362" y="67616"/>
                  </a:lnTo>
                  <a:lnTo>
                    <a:pt x="131195" y="67916"/>
                  </a:lnTo>
                  <a:lnTo>
                    <a:pt x="131095" y="68183"/>
                  </a:lnTo>
                  <a:lnTo>
                    <a:pt x="130961" y="68517"/>
                  </a:lnTo>
                  <a:lnTo>
                    <a:pt x="130861" y="68884"/>
                  </a:lnTo>
                  <a:lnTo>
                    <a:pt x="130828" y="69050"/>
                  </a:lnTo>
                  <a:lnTo>
                    <a:pt x="130828" y="69217"/>
                  </a:lnTo>
                  <a:lnTo>
                    <a:pt x="130795" y="69417"/>
                  </a:lnTo>
                  <a:lnTo>
                    <a:pt x="130795" y="69584"/>
                  </a:lnTo>
                  <a:lnTo>
                    <a:pt x="130795" y="69884"/>
                  </a:lnTo>
                  <a:lnTo>
                    <a:pt x="130795" y="70118"/>
                  </a:lnTo>
                  <a:lnTo>
                    <a:pt x="130828" y="70418"/>
                  </a:lnTo>
                  <a:lnTo>
                    <a:pt x="130861" y="70585"/>
                  </a:lnTo>
                  <a:lnTo>
                    <a:pt x="130861" y="70752"/>
                  </a:lnTo>
                  <a:lnTo>
                    <a:pt x="130861" y="70852"/>
                  </a:lnTo>
                  <a:lnTo>
                    <a:pt x="130895" y="70985"/>
                  </a:lnTo>
                  <a:lnTo>
                    <a:pt x="130961" y="71185"/>
                  </a:lnTo>
                  <a:lnTo>
                    <a:pt x="130995" y="71252"/>
                  </a:lnTo>
                  <a:lnTo>
                    <a:pt x="130995" y="71352"/>
                  </a:lnTo>
                  <a:lnTo>
                    <a:pt x="131061" y="71485"/>
                  </a:lnTo>
                  <a:lnTo>
                    <a:pt x="131095" y="71619"/>
                  </a:lnTo>
                  <a:lnTo>
                    <a:pt x="131128" y="71719"/>
                  </a:lnTo>
                  <a:lnTo>
                    <a:pt x="131162" y="71786"/>
                  </a:lnTo>
                  <a:lnTo>
                    <a:pt x="131228" y="71952"/>
                  </a:lnTo>
                  <a:lnTo>
                    <a:pt x="131328" y="72119"/>
                  </a:lnTo>
                  <a:lnTo>
                    <a:pt x="131428" y="72286"/>
                  </a:lnTo>
                  <a:lnTo>
                    <a:pt x="131495" y="72453"/>
                  </a:lnTo>
                  <a:lnTo>
                    <a:pt x="131595" y="72620"/>
                  </a:lnTo>
                  <a:lnTo>
                    <a:pt x="131695" y="72753"/>
                  </a:lnTo>
                  <a:lnTo>
                    <a:pt x="131829" y="72920"/>
                  </a:lnTo>
                  <a:lnTo>
                    <a:pt x="131929" y="73053"/>
                  </a:lnTo>
                  <a:lnTo>
                    <a:pt x="132162" y="73287"/>
                  </a:lnTo>
                  <a:lnTo>
                    <a:pt x="132296" y="73420"/>
                  </a:lnTo>
                  <a:lnTo>
                    <a:pt x="132462" y="73554"/>
                  </a:lnTo>
                  <a:lnTo>
                    <a:pt x="132596" y="73687"/>
                  </a:lnTo>
                  <a:lnTo>
                    <a:pt x="133030" y="74054"/>
                  </a:lnTo>
                  <a:lnTo>
                    <a:pt x="133730" y="74921"/>
                  </a:lnTo>
                  <a:lnTo>
                    <a:pt x="134197" y="75922"/>
                  </a:lnTo>
                  <a:lnTo>
                    <a:pt x="134431" y="76989"/>
                  </a:lnTo>
                  <a:lnTo>
                    <a:pt x="134464" y="77556"/>
                  </a:lnTo>
                  <a:lnTo>
                    <a:pt x="134431" y="78290"/>
                  </a:lnTo>
                  <a:lnTo>
                    <a:pt x="134030" y="79658"/>
                  </a:lnTo>
                  <a:lnTo>
                    <a:pt x="133263" y="80825"/>
                  </a:lnTo>
                  <a:lnTo>
                    <a:pt x="132229" y="81759"/>
                  </a:lnTo>
                  <a:lnTo>
                    <a:pt x="131595" y="82093"/>
                  </a:lnTo>
                  <a:lnTo>
                    <a:pt x="131528" y="82093"/>
                  </a:lnTo>
                  <a:lnTo>
                    <a:pt x="131362" y="82160"/>
                  </a:lnTo>
                  <a:lnTo>
                    <a:pt x="131195" y="82260"/>
                  </a:lnTo>
                  <a:lnTo>
                    <a:pt x="130961" y="82393"/>
                  </a:lnTo>
                  <a:lnTo>
                    <a:pt x="130761" y="82527"/>
                  </a:lnTo>
                  <a:lnTo>
                    <a:pt x="130528" y="82693"/>
                  </a:lnTo>
                  <a:lnTo>
                    <a:pt x="130428" y="82760"/>
                  </a:lnTo>
                  <a:lnTo>
                    <a:pt x="130328" y="82860"/>
                  </a:lnTo>
                  <a:lnTo>
                    <a:pt x="130161" y="83027"/>
                  </a:lnTo>
                  <a:lnTo>
                    <a:pt x="130027" y="83127"/>
                  </a:lnTo>
                  <a:lnTo>
                    <a:pt x="129827" y="83361"/>
                  </a:lnTo>
                  <a:lnTo>
                    <a:pt x="129727" y="83461"/>
                  </a:lnTo>
                  <a:lnTo>
                    <a:pt x="129627" y="83594"/>
                  </a:lnTo>
                  <a:lnTo>
                    <a:pt x="129527" y="83727"/>
                  </a:lnTo>
                  <a:lnTo>
                    <a:pt x="129427" y="83861"/>
                  </a:lnTo>
                  <a:lnTo>
                    <a:pt x="129327" y="83961"/>
                  </a:lnTo>
                  <a:lnTo>
                    <a:pt x="129260" y="84094"/>
                  </a:lnTo>
                  <a:lnTo>
                    <a:pt x="129160" y="84295"/>
                  </a:lnTo>
                  <a:lnTo>
                    <a:pt x="129093" y="84461"/>
                  </a:lnTo>
                  <a:lnTo>
                    <a:pt x="129027" y="84595"/>
                  </a:lnTo>
                  <a:lnTo>
                    <a:pt x="128993" y="84728"/>
                  </a:lnTo>
                  <a:lnTo>
                    <a:pt x="128927" y="84862"/>
                  </a:lnTo>
                  <a:lnTo>
                    <a:pt x="128927" y="85062"/>
                  </a:lnTo>
                  <a:lnTo>
                    <a:pt x="128860" y="85229"/>
                  </a:lnTo>
                  <a:lnTo>
                    <a:pt x="128827" y="85395"/>
                  </a:lnTo>
                  <a:lnTo>
                    <a:pt x="128793" y="85529"/>
                  </a:lnTo>
                  <a:lnTo>
                    <a:pt x="128793" y="85729"/>
                  </a:lnTo>
                  <a:lnTo>
                    <a:pt x="128793" y="85762"/>
                  </a:lnTo>
                  <a:lnTo>
                    <a:pt x="128793" y="85862"/>
                  </a:lnTo>
                  <a:lnTo>
                    <a:pt x="128760" y="85996"/>
                  </a:lnTo>
                  <a:lnTo>
                    <a:pt x="128760" y="86163"/>
                  </a:lnTo>
                  <a:lnTo>
                    <a:pt x="128760" y="86429"/>
                  </a:lnTo>
                  <a:lnTo>
                    <a:pt x="128760" y="86696"/>
                  </a:lnTo>
                  <a:lnTo>
                    <a:pt x="128760" y="86996"/>
                  </a:lnTo>
                  <a:lnTo>
                    <a:pt x="128760" y="87097"/>
                  </a:lnTo>
                  <a:lnTo>
                    <a:pt x="128793" y="87197"/>
                  </a:lnTo>
                  <a:lnTo>
                    <a:pt x="128827" y="87263"/>
                  </a:lnTo>
                  <a:lnTo>
                    <a:pt x="128827" y="87363"/>
                  </a:lnTo>
                  <a:lnTo>
                    <a:pt x="128827" y="87430"/>
                  </a:lnTo>
                  <a:lnTo>
                    <a:pt x="128860" y="87463"/>
                  </a:lnTo>
                  <a:lnTo>
                    <a:pt x="128893" y="87564"/>
                  </a:lnTo>
                  <a:lnTo>
                    <a:pt x="128927" y="87630"/>
                  </a:lnTo>
                  <a:lnTo>
                    <a:pt x="128927" y="87764"/>
                  </a:lnTo>
                  <a:lnTo>
                    <a:pt x="128993" y="87897"/>
                  </a:lnTo>
                  <a:lnTo>
                    <a:pt x="129093" y="88164"/>
                  </a:lnTo>
                  <a:lnTo>
                    <a:pt x="129193" y="88397"/>
                  </a:lnTo>
                  <a:lnTo>
                    <a:pt x="129260" y="88564"/>
                  </a:lnTo>
                  <a:lnTo>
                    <a:pt x="129360" y="88731"/>
                  </a:lnTo>
                  <a:lnTo>
                    <a:pt x="129494" y="88998"/>
                  </a:lnTo>
                  <a:lnTo>
                    <a:pt x="129861" y="89498"/>
                  </a:lnTo>
                  <a:lnTo>
                    <a:pt x="129927" y="89532"/>
                  </a:lnTo>
                  <a:lnTo>
                    <a:pt x="129961" y="89598"/>
                  </a:lnTo>
                  <a:lnTo>
                    <a:pt x="130328" y="90132"/>
                  </a:lnTo>
                  <a:lnTo>
                    <a:pt x="130795" y="91233"/>
                  </a:lnTo>
                  <a:lnTo>
                    <a:pt x="130995" y="92133"/>
                  </a:lnTo>
                  <a:lnTo>
                    <a:pt x="130995" y="92667"/>
                  </a:lnTo>
                  <a:lnTo>
                    <a:pt x="130995" y="93101"/>
                  </a:lnTo>
                  <a:lnTo>
                    <a:pt x="130828" y="94001"/>
                  </a:lnTo>
                  <a:lnTo>
                    <a:pt x="130494" y="94835"/>
                  </a:lnTo>
                  <a:lnTo>
                    <a:pt x="130027" y="95603"/>
                  </a:lnTo>
                  <a:lnTo>
                    <a:pt x="129460" y="96270"/>
                  </a:lnTo>
                  <a:lnTo>
                    <a:pt x="128760" y="96837"/>
                  </a:lnTo>
                  <a:lnTo>
                    <a:pt x="127959" y="97237"/>
                  </a:lnTo>
                  <a:lnTo>
                    <a:pt x="127092" y="97537"/>
                  </a:lnTo>
                  <a:lnTo>
                    <a:pt x="126625" y="97604"/>
                  </a:lnTo>
                  <a:lnTo>
                    <a:pt x="126525" y="97604"/>
                  </a:lnTo>
                  <a:lnTo>
                    <a:pt x="126425" y="97637"/>
                  </a:lnTo>
                  <a:lnTo>
                    <a:pt x="126291" y="97671"/>
                  </a:lnTo>
                  <a:lnTo>
                    <a:pt x="126225" y="97671"/>
                  </a:lnTo>
                  <a:lnTo>
                    <a:pt x="126125" y="97704"/>
                  </a:lnTo>
                  <a:lnTo>
                    <a:pt x="126058" y="97704"/>
                  </a:lnTo>
                  <a:lnTo>
                    <a:pt x="125958" y="97738"/>
                  </a:lnTo>
                  <a:lnTo>
                    <a:pt x="125824" y="97771"/>
                  </a:lnTo>
                  <a:lnTo>
                    <a:pt x="125658" y="97838"/>
                  </a:lnTo>
                  <a:lnTo>
                    <a:pt x="125624" y="97838"/>
                  </a:lnTo>
                  <a:lnTo>
                    <a:pt x="125491" y="97871"/>
                  </a:lnTo>
                  <a:lnTo>
                    <a:pt x="125424" y="97904"/>
                  </a:lnTo>
                  <a:lnTo>
                    <a:pt x="125357" y="97904"/>
                  </a:lnTo>
                  <a:lnTo>
                    <a:pt x="125324" y="97938"/>
                  </a:lnTo>
                  <a:lnTo>
                    <a:pt x="125257" y="97938"/>
                  </a:lnTo>
                  <a:lnTo>
                    <a:pt x="125191" y="97971"/>
                  </a:lnTo>
                  <a:lnTo>
                    <a:pt x="125124" y="98038"/>
                  </a:lnTo>
                  <a:lnTo>
                    <a:pt x="124990" y="98104"/>
                  </a:lnTo>
                  <a:lnTo>
                    <a:pt x="124924" y="98171"/>
                  </a:lnTo>
                  <a:lnTo>
                    <a:pt x="124857" y="98171"/>
                  </a:lnTo>
                  <a:lnTo>
                    <a:pt x="124557" y="98338"/>
                  </a:lnTo>
                  <a:lnTo>
                    <a:pt x="124257" y="98571"/>
                  </a:lnTo>
                  <a:lnTo>
                    <a:pt x="124157" y="98672"/>
                  </a:lnTo>
                  <a:lnTo>
                    <a:pt x="124023" y="98738"/>
                  </a:lnTo>
                  <a:lnTo>
                    <a:pt x="123823" y="98938"/>
                  </a:lnTo>
                  <a:lnTo>
                    <a:pt x="123489" y="99339"/>
                  </a:lnTo>
                  <a:lnTo>
                    <a:pt x="123189" y="99772"/>
                  </a:lnTo>
                  <a:lnTo>
                    <a:pt x="123089" y="100039"/>
                  </a:lnTo>
                  <a:lnTo>
                    <a:pt x="122922" y="100339"/>
                  </a:lnTo>
                  <a:lnTo>
                    <a:pt x="122789" y="100706"/>
                  </a:lnTo>
                  <a:lnTo>
                    <a:pt x="122756" y="100840"/>
                  </a:lnTo>
                  <a:lnTo>
                    <a:pt x="122689" y="100906"/>
                  </a:lnTo>
                  <a:lnTo>
                    <a:pt x="122655" y="101040"/>
                  </a:lnTo>
                  <a:lnTo>
                    <a:pt x="122622" y="101207"/>
                  </a:lnTo>
                  <a:lnTo>
                    <a:pt x="122589" y="101340"/>
                  </a:lnTo>
                  <a:lnTo>
                    <a:pt x="122589" y="101407"/>
                  </a:lnTo>
                  <a:lnTo>
                    <a:pt x="122555" y="101540"/>
                  </a:lnTo>
                  <a:lnTo>
                    <a:pt x="122522" y="101607"/>
                  </a:lnTo>
                  <a:lnTo>
                    <a:pt x="122522" y="101774"/>
                  </a:lnTo>
                  <a:lnTo>
                    <a:pt x="122522" y="101840"/>
                  </a:lnTo>
                  <a:lnTo>
                    <a:pt x="122522" y="102007"/>
                  </a:lnTo>
                  <a:lnTo>
                    <a:pt x="122522" y="102241"/>
                  </a:lnTo>
                  <a:lnTo>
                    <a:pt x="122522" y="102274"/>
                  </a:lnTo>
                  <a:lnTo>
                    <a:pt x="122522" y="102574"/>
                  </a:lnTo>
                  <a:lnTo>
                    <a:pt x="122522" y="102674"/>
                  </a:lnTo>
                  <a:lnTo>
                    <a:pt x="122522" y="102875"/>
                  </a:lnTo>
                  <a:lnTo>
                    <a:pt x="122522" y="102941"/>
                  </a:lnTo>
                  <a:lnTo>
                    <a:pt x="122555" y="103075"/>
                  </a:lnTo>
                  <a:lnTo>
                    <a:pt x="122589" y="103208"/>
                  </a:lnTo>
                  <a:lnTo>
                    <a:pt x="122589" y="103275"/>
                  </a:lnTo>
                  <a:lnTo>
                    <a:pt x="122622" y="103375"/>
                  </a:lnTo>
                  <a:lnTo>
                    <a:pt x="122622" y="103442"/>
                  </a:lnTo>
                  <a:lnTo>
                    <a:pt x="122655" y="103542"/>
                  </a:lnTo>
                  <a:lnTo>
                    <a:pt x="122689" y="103675"/>
                  </a:lnTo>
                  <a:lnTo>
                    <a:pt x="122756" y="103842"/>
                  </a:lnTo>
                  <a:lnTo>
                    <a:pt x="122756" y="103875"/>
                  </a:lnTo>
                  <a:lnTo>
                    <a:pt x="122789" y="104009"/>
                  </a:lnTo>
                  <a:lnTo>
                    <a:pt x="122822" y="104075"/>
                  </a:lnTo>
                  <a:lnTo>
                    <a:pt x="122889" y="104209"/>
                  </a:lnTo>
                  <a:lnTo>
                    <a:pt x="122956" y="104376"/>
                  </a:lnTo>
                  <a:lnTo>
                    <a:pt x="123022" y="104509"/>
                  </a:lnTo>
                  <a:lnTo>
                    <a:pt x="123089" y="104576"/>
                  </a:lnTo>
                  <a:lnTo>
                    <a:pt x="123089" y="104609"/>
                  </a:lnTo>
                  <a:lnTo>
                    <a:pt x="123156" y="104709"/>
                  </a:lnTo>
                  <a:lnTo>
                    <a:pt x="123189" y="104843"/>
                  </a:lnTo>
                  <a:lnTo>
                    <a:pt x="123256" y="104943"/>
                  </a:lnTo>
                  <a:lnTo>
                    <a:pt x="123323" y="105043"/>
                  </a:lnTo>
                  <a:lnTo>
                    <a:pt x="123389" y="105109"/>
                  </a:lnTo>
                  <a:lnTo>
                    <a:pt x="123456" y="105210"/>
                  </a:lnTo>
                  <a:lnTo>
                    <a:pt x="123589" y="105343"/>
                  </a:lnTo>
                  <a:lnTo>
                    <a:pt x="123656" y="105443"/>
                  </a:lnTo>
                  <a:lnTo>
                    <a:pt x="123823" y="105610"/>
                  </a:lnTo>
                  <a:lnTo>
                    <a:pt x="123923" y="105710"/>
                  </a:lnTo>
                  <a:lnTo>
                    <a:pt x="124023" y="105777"/>
                  </a:lnTo>
                  <a:lnTo>
                    <a:pt x="124190" y="105910"/>
                  </a:lnTo>
                  <a:lnTo>
                    <a:pt x="124423" y="106110"/>
                  </a:lnTo>
                  <a:lnTo>
                    <a:pt x="124657" y="106244"/>
                  </a:lnTo>
                  <a:lnTo>
                    <a:pt x="124924" y="106377"/>
                  </a:lnTo>
                  <a:lnTo>
                    <a:pt x="124957" y="106377"/>
                  </a:lnTo>
                  <a:lnTo>
                    <a:pt x="125491" y="106711"/>
                  </a:lnTo>
                  <a:lnTo>
                    <a:pt x="126391" y="107578"/>
                  </a:lnTo>
                  <a:lnTo>
                    <a:pt x="127059" y="108679"/>
                  </a:lnTo>
                  <a:lnTo>
                    <a:pt x="127392" y="109880"/>
                  </a:lnTo>
                  <a:lnTo>
                    <a:pt x="127426" y="110547"/>
                  </a:lnTo>
                  <a:lnTo>
                    <a:pt x="127392" y="111281"/>
                  </a:lnTo>
                  <a:lnTo>
                    <a:pt x="126959" y="112615"/>
                  </a:lnTo>
                  <a:lnTo>
                    <a:pt x="126191" y="113749"/>
                  </a:lnTo>
                  <a:lnTo>
                    <a:pt x="125091" y="114616"/>
                  </a:lnTo>
                  <a:lnTo>
                    <a:pt x="124457" y="114916"/>
                  </a:lnTo>
                  <a:lnTo>
                    <a:pt x="62679" y="114916"/>
                  </a:lnTo>
                  <a:lnTo>
                    <a:pt x="61178" y="114816"/>
                  </a:lnTo>
                  <a:lnTo>
                    <a:pt x="58843" y="114283"/>
                  </a:lnTo>
                  <a:lnTo>
                    <a:pt x="57242" y="113515"/>
                  </a:lnTo>
                  <a:lnTo>
                    <a:pt x="56341" y="112882"/>
                  </a:lnTo>
                  <a:lnTo>
                    <a:pt x="56175" y="112715"/>
                  </a:lnTo>
                  <a:lnTo>
                    <a:pt x="55808" y="112281"/>
                  </a:lnTo>
                  <a:lnTo>
                    <a:pt x="55007" y="111614"/>
                  </a:lnTo>
                  <a:lnTo>
                    <a:pt x="54073" y="111214"/>
                  </a:lnTo>
                  <a:lnTo>
                    <a:pt x="53039" y="111014"/>
                  </a:lnTo>
                  <a:lnTo>
                    <a:pt x="52505" y="110980"/>
                  </a:lnTo>
                  <a:lnTo>
                    <a:pt x="51705" y="110980"/>
                  </a:lnTo>
                  <a:lnTo>
                    <a:pt x="51705" y="69551"/>
                  </a:lnTo>
                  <a:lnTo>
                    <a:pt x="52906" y="68783"/>
                  </a:lnTo>
                  <a:lnTo>
                    <a:pt x="55908" y="66682"/>
                  </a:lnTo>
                  <a:lnTo>
                    <a:pt x="59444" y="63813"/>
                  </a:lnTo>
                  <a:lnTo>
                    <a:pt x="63346" y="60044"/>
                  </a:lnTo>
                  <a:lnTo>
                    <a:pt x="67449" y="55374"/>
                  </a:lnTo>
                  <a:lnTo>
                    <a:pt x="70552" y="51137"/>
                  </a:lnTo>
                  <a:lnTo>
                    <a:pt x="72620" y="48002"/>
                  </a:lnTo>
                  <a:lnTo>
                    <a:pt x="74621" y="44599"/>
                  </a:lnTo>
                  <a:lnTo>
                    <a:pt x="76556" y="40930"/>
                  </a:lnTo>
                  <a:lnTo>
                    <a:pt x="78424" y="36927"/>
                  </a:lnTo>
                  <a:lnTo>
                    <a:pt x="80192" y="32624"/>
                  </a:lnTo>
                  <a:lnTo>
                    <a:pt x="81026" y="30356"/>
                  </a:lnTo>
                  <a:lnTo>
                    <a:pt x="81226" y="29589"/>
                  </a:lnTo>
                  <a:lnTo>
                    <a:pt x="81293" y="28755"/>
                  </a:lnTo>
                  <a:lnTo>
                    <a:pt x="81293" y="10742"/>
                  </a:lnTo>
                  <a:lnTo>
                    <a:pt x="81760" y="10375"/>
                  </a:lnTo>
                  <a:lnTo>
                    <a:pt x="82960" y="9808"/>
                  </a:lnTo>
                  <a:lnTo>
                    <a:pt x="83994" y="9608"/>
                  </a:lnTo>
                  <a:lnTo>
                    <a:pt x="84628" y="9574"/>
                  </a:lnTo>
                  <a:close/>
                  <a:moveTo>
                    <a:pt x="42098" y="65047"/>
                  </a:moveTo>
                  <a:lnTo>
                    <a:pt x="42098" y="120287"/>
                  </a:lnTo>
                  <a:lnTo>
                    <a:pt x="9575" y="120287"/>
                  </a:lnTo>
                  <a:lnTo>
                    <a:pt x="9575" y="65047"/>
                  </a:lnTo>
                  <a:close/>
                  <a:moveTo>
                    <a:pt x="84595" y="1"/>
                  </a:moveTo>
                  <a:lnTo>
                    <a:pt x="83261" y="34"/>
                  </a:lnTo>
                  <a:lnTo>
                    <a:pt x="80892" y="435"/>
                  </a:lnTo>
                  <a:lnTo>
                    <a:pt x="78757" y="1102"/>
                  </a:lnTo>
                  <a:lnTo>
                    <a:pt x="76923" y="2036"/>
                  </a:lnTo>
                  <a:lnTo>
                    <a:pt x="75388" y="3136"/>
                  </a:lnTo>
                  <a:lnTo>
                    <a:pt x="74121" y="4337"/>
                  </a:lnTo>
                  <a:lnTo>
                    <a:pt x="73120" y="5538"/>
                  </a:lnTo>
                  <a:lnTo>
                    <a:pt x="72386" y="6672"/>
                  </a:lnTo>
                  <a:lnTo>
                    <a:pt x="72119" y="7173"/>
                  </a:lnTo>
                  <a:lnTo>
                    <a:pt x="71919" y="7640"/>
                  </a:lnTo>
                  <a:lnTo>
                    <a:pt x="71686" y="8674"/>
                  </a:lnTo>
                  <a:lnTo>
                    <a:pt x="71686" y="9207"/>
                  </a:lnTo>
                  <a:lnTo>
                    <a:pt x="71686" y="27954"/>
                  </a:lnTo>
                  <a:lnTo>
                    <a:pt x="70552" y="30923"/>
                  </a:lnTo>
                  <a:lnTo>
                    <a:pt x="68083" y="36394"/>
                  </a:lnTo>
                  <a:lnTo>
                    <a:pt x="65481" y="41230"/>
                  </a:lnTo>
                  <a:lnTo>
                    <a:pt x="62779" y="45500"/>
                  </a:lnTo>
                  <a:lnTo>
                    <a:pt x="60044" y="49203"/>
                  </a:lnTo>
                  <a:lnTo>
                    <a:pt x="57342" y="52372"/>
                  </a:lnTo>
                  <a:lnTo>
                    <a:pt x="54740" y="55040"/>
                  </a:lnTo>
                  <a:lnTo>
                    <a:pt x="52305" y="57242"/>
                  </a:lnTo>
                  <a:lnTo>
                    <a:pt x="51204" y="58176"/>
                  </a:lnTo>
                  <a:lnTo>
                    <a:pt x="50871" y="57575"/>
                  </a:lnTo>
                  <a:lnTo>
                    <a:pt x="50003" y="56608"/>
                  </a:lnTo>
                  <a:lnTo>
                    <a:pt x="48869" y="55908"/>
                  </a:lnTo>
                  <a:lnTo>
                    <a:pt x="47602" y="55541"/>
                  </a:lnTo>
                  <a:lnTo>
                    <a:pt x="46901" y="55507"/>
                  </a:lnTo>
                  <a:lnTo>
                    <a:pt x="4304" y="55507"/>
                  </a:lnTo>
                  <a:lnTo>
                    <a:pt x="3337" y="55707"/>
                  </a:lnTo>
                  <a:lnTo>
                    <a:pt x="2503" y="56074"/>
                  </a:lnTo>
                  <a:lnTo>
                    <a:pt x="1736" y="56608"/>
                  </a:lnTo>
                  <a:lnTo>
                    <a:pt x="1068" y="57242"/>
                  </a:lnTo>
                  <a:lnTo>
                    <a:pt x="568" y="58009"/>
                  </a:lnTo>
                  <a:lnTo>
                    <a:pt x="201" y="58876"/>
                  </a:lnTo>
                  <a:lnTo>
                    <a:pt x="1" y="59810"/>
                  </a:lnTo>
                  <a:lnTo>
                    <a:pt x="1" y="60311"/>
                  </a:lnTo>
                  <a:lnTo>
                    <a:pt x="1" y="125124"/>
                  </a:lnTo>
                  <a:lnTo>
                    <a:pt x="1" y="125624"/>
                  </a:lnTo>
                  <a:lnTo>
                    <a:pt x="201" y="126558"/>
                  </a:lnTo>
                  <a:lnTo>
                    <a:pt x="568" y="127425"/>
                  </a:lnTo>
                  <a:lnTo>
                    <a:pt x="1068" y="128193"/>
                  </a:lnTo>
                  <a:lnTo>
                    <a:pt x="1736" y="128826"/>
                  </a:lnTo>
                  <a:lnTo>
                    <a:pt x="2503" y="129360"/>
                  </a:lnTo>
                  <a:lnTo>
                    <a:pt x="3337" y="129727"/>
                  </a:lnTo>
                  <a:lnTo>
                    <a:pt x="4304" y="129894"/>
                  </a:lnTo>
                  <a:lnTo>
                    <a:pt x="4804" y="129927"/>
                  </a:lnTo>
                  <a:lnTo>
                    <a:pt x="46901" y="129927"/>
                  </a:lnTo>
                  <a:lnTo>
                    <a:pt x="47402" y="129894"/>
                  </a:lnTo>
                  <a:lnTo>
                    <a:pt x="48336" y="129727"/>
                  </a:lnTo>
                  <a:lnTo>
                    <a:pt x="49203" y="129360"/>
                  </a:lnTo>
                  <a:lnTo>
                    <a:pt x="49970" y="128826"/>
                  </a:lnTo>
                  <a:lnTo>
                    <a:pt x="50604" y="128193"/>
                  </a:lnTo>
                  <a:lnTo>
                    <a:pt x="51138" y="127425"/>
                  </a:lnTo>
                  <a:lnTo>
                    <a:pt x="51505" y="126558"/>
                  </a:lnTo>
                  <a:lnTo>
                    <a:pt x="51671" y="125624"/>
                  </a:lnTo>
                  <a:lnTo>
                    <a:pt x="51705" y="125124"/>
                  </a:lnTo>
                  <a:lnTo>
                    <a:pt x="51705" y="121388"/>
                  </a:lnTo>
                  <a:lnTo>
                    <a:pt x="52539" y="121921"/>
                  </a:lnTo>
                  <a:lnTo>
                    <a:pt x="54673" y="123022"/>
                  </a:lnTo>
                  <a:lnTo>
                    <a:pt x="57275" y="123956"/>
                  </a:lnTo>
                  <a:lnTo>
                    <a:pt x="60378" y="124623"/>
                  </a:lnTo>
                  <a:lnTo>
                    <a:pt x="62179" y="124790"/>
                  </a:lnTo>
                  <a:lnTo>
                    <a:pt x="125891" y="124790"/>
                  </a:lnTo>
                  <a:lnTo>
                    <a:pt x="126558" y="124623"/>
                  </a:lnTo>
                  <a:lnTo>
                    <a:pt x="127726" y="124290"/>
                  </a:lnTo>
                  <a:lnTo>
                    <a:pt x="128827" y="123756"/>
                  </a:lnTo>
                  <a:lnTo>
                    <a:pt x="129761" y="123289"/>
                  </a:lnTo>
                  <a:lnTo>
                    <a:pt x="131428" y="122188"/>
                  </a:lnTo>
                  <a:lnTo>
                    <a:pt x="132929" y="120854"/>
                  </a:lnTo>
                  <a:lnTo>
                    <a:pt x="134197" y="119353"/>
                  </a:lnTo>
                  <a:lnTo>
                    <a:pt x="135298" y="117652"/>
                  </a:lnTo>
                  <a:lnTo>
                    <a:pt x="136098" y="115850"/>
                  </a:lnTo>
                  <a:lnTo>
                    <a:pt x="136699" y="113916"/>
                  </a:lnTo>
                  <a:lnTo>
                    <a:pt x="136966" y="111881"/>
                  </a:lnTo>
                  <a:lnTo>
                    <a:pt x="136999" y="110847"/>
                  </a:lnTo>
                  <a:lnTo>
                    <a:pt x="136999" y="109913"/>
                  </a:lnTo>
                  <a:lnTo>
                    <a:pt x="136766" y="108112"/>
                  </a:lnTo>
                  <a:lnTo>
                    <a:pt x="136299" y="106377"/>
                  </a:lnTo>
                  <a:lnTo>
                    <a:pt x="135665" y="104743"/>
                  </a:lnTo>
                  <a:lnTo>
                    <a:pt x="135264" y="103942"/>
                  </a:lnTo>
                  <a:lnTo>
                    <a:pt x="135865" y="103442"/>
                  </a:lnTo>
                  <a:lnTo>
                    <a:pt x="136966" y="102307"/>
                  </a:lnTo>
                  <a:lnTo>
                    <a:pt x="137933" y="101040"/>
                  </a:lnTo>
                  <a:lnTo>
                    <a:pt x="138767" y="99706"/>
                  </a:lnTo>
                  <a:lnTo>
                    <a:pt x="139468" y="98271"/>
                  </a:lnTo>
                  <a:lnTo>
                    <a:pt x="140001" y="96770"/>
                  </a:lnTo>
                  <a:lnTo>
                    <a:pt x="140335" y="95169"/>
                  </a:lnTo>
                  <a:lnTo>
                    <a:pt x="140535" y="93534"/>
                  </a:lnTo>
                  <a:lnTo>
                    <a:pt x="140568" y="92701"/>
                  </a:lnTo>
                  <a:lnTo>
                    <a:pt x="140502" y="91433"/>
                  </a:lnTo>
                  <a:lnTo>
                    <a:pt x="140101" y="89031"/>
                  </a:lnTo>
                  <a:lnTo>
                    <a:pt x="139734" y="87864"/>
                  </a:lnTo>
                  <a:lnTo>
                    <a:pt x="140702" y="86796"/>
                  </a:lnTo>
                  <a:lnTo>
                    <a:pt x="142303" y="84461"/>
                  </a:lnTo>
                  <a:lnTo>
                    <a:pt x="143404" y="81826"/>
                  </a:lnTo>
                  <a:lnTo>
                    <a:pt x="143971" y="78991"/>
                  </a:lnTo>
                  <a:lnTo>
                    <a:pt x="144004" y="77523"/>
                  </a:lnTo>
                  <a:lnTo>
                    <a:pt x="144004" y="76622"/>
                  </a:lnTo>
                  <a:lnTo>
                    <a:pt x="143804" y="74854"/>
                  </a:lnTo>
                  <a:lnTo>
                    <a:pt x="143404" y="73153"/>
                  </a:lnTo>
                  <a:lnTo>
                    <a:pt x="142803" y="71519"/>
                  </a:lnTo>
                  <a:lnTo>
                    <a:pt x="142436" y="70752"/>
                  </a:lnTo>
                  <a:lnTo>
                    <a:pt x="143304" y="69751"/>
                  </a:lnTo>
                  <a:lnTo>
                    <a:pt x="144738" y="67483"/>
                  </a:lnTo>
                  <a:lnTo>
                    <a:pt x="145739" y="64981"/>
                  </a:lnTo>
                  <a:lnTo>
                    <a:pt x="146272" y="62279"/>
                  </a:lnTo>
                  <a:lnTo>
                    <a:pt x="146306" y="60878"/>
                  </a:lnTo>
                  <a:lnTo>
                    <a:pt x="146272" y="59710"/>
                  </a:lnTo>
                  <a:lnTo>
                    <a:pt x="145905" y="57409"/>
                  </a:lnTo>
                  <a:lnTo>
                    <a:pt x="145172" y="55240"/>
                  </a:lnTo>
                  <a:lnTo>
                    <a:pt x="144138" y="53239"/>
                  </a:lnTo>
                  <a:lnTo>
                    <a:pt x="142803" y="51404"/>
                  </a:lnTo>
                  <a:lnTo>
                    <a:pt x="141202" y="49770"/>
                  </a:lnTo>
                  <a:lnTo>
                    <a:pt x="139367" y="48436"/>
                  </a:lnTo>
                  <a:lnTo>
                    <a:pt x="137333" y="47368"/>
                  </a:lnTo>
                  <a:lnTo>
                    <a:pt x="136232" y="47001"/>
                  </a:lnTo>
                  <a:lnTo>
                    <a:pt x="136098" y="46968"/>
                  </a:lnTo>
                  <a:lnTo>
                    <a:pt x="135932" y="46901"/>
                  </a:lnTo>
                  <a:lnTo>
                    <a:pt x="135898" y="46901"/>
                  </a:lnTo>
                  <a:lnTo>
                    <a:pt x="135765" y="46868"/>
                  </a:lnTo>
                  <a:lnTo>
                    <a:pt x="135665" y="46868"/>
                  </a:lnTo>
                  <a:lnTo>
                    <a:pt x="135498" y="46834"/>
                  </a:lnTo>
                  <a:lnTo>
                    <a:pt x="135298" y="46801"/>
                  </a:lnTo>
                  <a:lnTo>
                    <a:pt x="135164" y="46768"/>
                  </a:lnTo>
                  <a:lnTo>
                    <a:pt x="135064" y="46734"/>
                  </a:lnTo>
                  <a:lnTo>
                    <a:pt x="103275" y="46734"/>
                  </a:lnTo>
                  <a:lnTo>
                    <a:pt x="103809" y="44666"/>
                  </a:lnTo>
                  <a:lnTo>
                    <a:pt x="104609" y="39663"/>
                  </a:lnTo>
                  <a:lnTo>
                    <a:pt x="104909" y="35326"/>
                  </a:lnTo>
                  <a:lnTo>
                    <a:pt x="104909" y="32191"/>
                  </a:lnTo>
                  <a:lnTo>
                    <a:pt x="104709" y="28855"/>
                  </a:lnTo>
                  <a:lnTo>
                    <a:pt x="104309" y="25319"/>
                  </a:lnTo>
                  <a:lnTo>
                    <a:pt x="103975" y="23484"/>
                  </a:lnTo>
                  <a:lnTo>
                    <a:pt x="103608" y="21416"/>
                  </a:lnTo>
                  <a:lnTo>
                    <a:pt x="102608" y="17247"/>
                  </a:lnTo>
                  <a:lnTo>
                    <a:pt x="101307" y="13177"/>
                  </a:lnTo>
                  <a:lnTo>
                    <a:pt x="100073" y="10308"/>
                  </a:lnTo>
                  <a:lnTo>
                    <a:pt x="99105" y="8507"/>
                  </a:lnTo>
                  <a:lnTo>
                    <a:pt x="98004" y="6806"/>
                  </a:lnTo>
                  <a:lnTo>
                    <a:pt x="96770" y="5271"/>
                  </a:lnTo>
                  <a:lnTo>
                    <a:pt x="95369" y="3870"/>
                  </a:lnTo>
                  <a:lnTo>
                    <a:pt x="93835" y="2669"/>
                  </a:lnTo>
                  <a:lnTo>
                    <a:pt x="92100" y="1635"/>
                  </a:lnTo>
                  <a:lnTo>
                    <a:pt x="90232" y="868"/>
                  </a:lnTo>
                  <a:lnTo>
                    <a:pt x="88131" y="301"/>
                  </a:lnTo>
                  <a:lnTo>
                    <a:pt x="85829" y="34"/>
                  </a:lnTo>
                  <a:lnTo>
                    <a:pt x="8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3"/>
          <p:cNvGrpSpPr/>
          <p:nvPr/>
        </p:nvGrpSpPr>
        <p:grpSpPr>
          <a:xfrm>
            <a:off x="8233825" y="2665838"/>
            <a:ext cx="195000" cy="195000"/>
            <a:chOff x="8574550" y="2135013"/>
            <a:chExt cx="195000" cy="195000"/>
          </a:xfrm>
        </p:grpSpPr>
        <p:sp>
          <p:nvSpPr>
            <p:cNvPr id="626" name="Google Shape;626;p3"/>
            <p:cNvSpPr/>
            <p:nvPr/>
          </p:nvSpPr>
          <p:spPr>
            <a:xfrm>
              <a:off x="8574550" y="2135013"/>
              <a:ext cx="195000" cy="19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619200" y="2153399"/>
              <a:ext cx="105772" cy="158319"/>
            </a:xfrm>
            <a:custGeom>
              <a:rect b="b" l="l" r="r" t="t"/>
              <a:pathLst>
                <a:path extrusionOk="0" h="132762" w="88698">
                  <a:moveTo>
                    <a:pt x="44366" y="11775"/>
                  </a:moveTo>
                  <a:lnTo>
                    <a:pt x="73587" y="44532"/>
                  </a:lnTo>
                  <a:lnTo>
                    <a:pt x="60945" y="44532"/>
                  </a:lnTo>
                  <a:lnTo>
                    <a:pt x="60945" y="44499"/>
                  </a:lnTo>
                  <a:lnTo>
                    <a:pt x="60444" y="44499"/>
                  </a:lnTo>
                  <a:lnTo>
                    <a:pt x="59544" y="44699"/>
                  </a:lnTo>
                  <a:lnTo>
                    <a:pt x="58710" y="45032"/>
                  </a:lnTo>
                  <a:lnTo>
                    <a:pt x="57976" y="45533"/>
                  </a:lnTo>
                  <a:lnTo>
                    <a:pt x="57342" y="46167"/>
                  </a:lnTo>
                  <a:lnTo>
                    <a:pt x="56842" y="46900"/>
                  </a:lnTo>
                  <a:lnTo>
                    <a:pt x="56475" y="47701"/>
                  </a:lnTo>
                  <a:lnTo>
                    <a:pt x="56275" y="48602"/>
                  </a:lnTo>
                  <a:lnTo>
                    <a:pt x="56275" y="49102"/>
                  </a:lnTo>
                  <a:lnTo>
                    <a:pt x="56174" y="53438"/>
                  </a:lnTo>
                  <a:lnTo>
                    <a:pt x="56174" y="53605"/>
                  </a:lnTo>
                  <a:lnTo>
                    <a:pt x="56174" y="123155"/>
                  </a:lnTo>
                  <a:lnTo>
                    <a:pt x="34959" y="123155"/>
                  </a:lnTo>
                  <a:lnTo>
                    <a:pt x="34959" y="49169"/>
                  </a:lnTo>
                  <a:lnTo>
                    <a:pt x="34926" y="48702"/>
                  </a:lnTo>
                  <a:lnTo>
                    <a:pt x="34759" y="47868"/>
                  </a:lnTo>
                  <a:lnTo>
                    <a:pt x="34259" y="46667"/>
                  </a:lnTo>
                  <a:lnTo>
                    <a:pt x="33758" y="46000"/>
                  </a:lnTo>
                  <a:lnTo>
                    <a:pt x="33425" y="45666"/>
                  </a:lnTo>
                  <a:lnTo>
                    <a:pt x="32658" y="45132"/>
                  </a:lnTo>
                  <a:lnTo>
                    <a:pt x="31790" y="44766"/>
                  </a:lnTo>
                  <a:lnTo>
                    <a:pt x="30856" y="44565"/>
                  </a:lnTo>
                  <a:lnTo>
                    <a:pt x="30356" y="44532"/>
                  </a:lnTo>
                  <a:lnTo>
                    <a:pt x="15178" y="44532"/>
                  </a:lnTo>
                  <a:lnTo>
                    <a:pt x="44366" y="11775"/>
                  </a:lnTo>
                  <a:close/>
                  <a:moveTo>
                    <a:pt x="44366" y="0"/>
                  </a:moveTo>
                  <a:lnTo>
                    <a:pt x="43866" y="34"/>
                  </a:lnTo>
                  <a:lnTo>
                    <a:pt x="42932" y="234"/>
                  </a:lnTo>
                  <a:lnTo>
                    <a:pt x="42031" y="634"/>
                  </a:lnTo>
                  <a:lnTo>
                    <a:pt x="41230" y="1234"/>
                  </a:lnTo>
                  <a:lnTo>
                    <a:pt x="40864" y="1601"/>
                  </a:lnTo>
                  <a:lnTo>
                    <a:pt x="1202" y="46100"/>
                  </a:lnTo>
                  <a:lnTo>
                    <a:pt x="768" y="46634"/>
                  </a:lnTo>
                  <a:lnTo>
                    <a:pt x="201" y="47834"/>
                  </a:lnTo>
                  <a:lnTo>
                    <a:pt x="1" y="49169"/>
                  </a:lnTo>
                  <a:lnTo>
                    <a:pt x="168" y="50503"/>
                  </a:lnTo>
                  <a:lnTo>
                    <a:pt x="435" y="51137"/>
                  </a:lnTo>
                  <a:lnTo>
                    <a:pt x="735" y="51737"/>
                  </a:lnTo>
                  <a:lnTo>
                    <a:pt x="1602" y="52738"/>
                  </a:lnTo>
                  <a:lnTo>
                    <a:pt x="2703" y="53472"/>
                  </a:lnTo>
                  <a:lnTo>
                    <a:pt x="4004" y="53839"/>
                  </a:lnTo>
                  <a:lnTo>
                    <a:pt x="4671" y="53872"/>
                  </a:lnTo>
                  <a:lnTo>
                    <a:pt x="25286" y="53872"/>
                  </a:lnTo>
                  <a:lnTo>
                    <a:pt x="25286" y="128092"/>
                  </a:lnTo>
                  <a:lnTo>
                    <a:pt x="25319" y="128592"/>
                  </a:lnTo>
                  <a:lnTo>
                    <a:pt x="25519" y="129493"/>
                  </a:lnTo>
                  <a:lnTo>
                    <a:pt x="25886" y="130327"/>
                  </a:lnTo>
                  <a:lnTo>
                    <a:pt x="26420" y="131094"/>
                  </a:lnTo>
                  <a:lnTo>
                    <a:pt x="27054" y="131728"/>
                  </a:lnTo>
                  <a:lnTo>
                    <a:pt x="27821" y="132228"/>
                  </a:lnTo>
                  <a:lnTo>
                    <a:pt x="28655" y="132562"/>
                  </a:lnTo>
                  <a:lnTo>
                    <a:pt x="29589" y="132762"/>
                  </a:lnTo>
                  <a:lnTo>
                    <a:pt x="61378" y="132762"/>
                  </a:lnTo>
                  <a:lnTo>
                    <a:pt x="62312" y="132562"/>
                  </a:lnTo>
                  <a:lnTo>
                    <a:pt x="63179" y="132195"/>
                  </a:lnTo>
                  <a:lnTo>
                    <a:pt x="63947" y="131694"/>
                  </a:lnTo>
                  <a:lnTo>
                    <a:pt x="64580" y="131027"/>
                  </a:lnTo>
                  <a:lnTo>
                    <a:pt x="65114" y="130260"/>
                  </a:lnTo>
                  <a:lnTo>
                    <a:pt x="65481" y="129426"/>
                  </a:lnTo>
                  <a:lnTo>
                    <a:pt x="65648" y="128459"/>
                  </a:lnTo>
                  <a:lnTo>
                    <a:pt x="65681" y="127992"/>
                  </a:lnTo>
                  <a:lnTo>
                    <a:pt x="65681" y="53872"/>
                  </a:lnTo>
                  <a:lnTo>
                    <a:pt x="83961" y="53872"/>
                  </a:lnTo>
                  <a:lnTo>
                    <a:pt x="84628" y="53839"/>
                  </a:lnTo>
                  <a:lnTo>
                    <a:pt x="85896" y="53472"/>
                  </a:lnTo>
                  <a:lnTo>
                    <a:pt x="87030" y="52738"/>
                  </a:lnTo>
                  <a:lnTo>
                    <a:pt x="87897" y="51737"/>
                  </a:lnTo>
                  <a:lnTo>
                    <a:pt x="88197" y="51137"/>
                  </a:lnTo>
                  <a:lnTo>
                    <a:pt x="88464" y="50503"/>
                  </a:lnTo>
                  <a:lnTo>
                    <a:pt x="88698" y="49169"/>
                  </a:lnTo>
                  <a:lnTo>
                    <a:pt x="88498" y="47834"/>
                  </a:lnTo>
                  <a:lnTo>
                    <a:pt x="87964" y="46634"/>
                  </a:lnTo>
                  <a:lnTo>
                    <a:pt x="87530" y="46100"/>
                  </a:lnTo>
                  <a:lnTo>
                    <a:pt x="47869" y="1601"/>
                  </a:lnTo>
                  <a:lnTo>
                    <a:pt x="47535" y="1234"/>
                  </a:lnTo>
                  <a:lnTo>
                    <a:pt x="46734" y="634"/>
                  </a:lnTo>
                  <a:lnTo>
                    <a:pt x="45834" y="234"/>
                  </a:lnTo>
                  <a:lnTo>
                    <a:pt x="44866" y="34"/>
                  </a:lnTo>
                  <a:lnTo>
                    <a:pt x="44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3"/>
          <p:cNvSpPr txBox="1"/>
          <p:nvPr/>
        </p:nvSpPr>
        <p:spPr>
          <a:xfrm>
            <a:off x="8360847" y="2690461"/>
            <a:ext cx="512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Escalate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"/>
          <p:cNvSpPr txBox="1"/>
          <p:nvPr/>
        </p:nvSpPr>
        <p:spPr>
          <a:xfrm>
            <a:off x="0" y="185963"/>
            <a:ext cx="91440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3000" u="none" cap="none" strike="noStrike">
                <a:solidFill>
                  <a:srgbClr val="343434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 Extraordinary Experiences in Live Time</a:t>
            </a:r>
            <a:endParaRPr b="1" i="0" sz="3000" u="none" cap="none" strike="noStrike">
              <a:solidFill>
                <a:srgbClr val="34343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3"/>
          <p:cNvSpPr txBox="1"/>
          <p:nvPr/>
        </p:nvSpPr>
        <p:spPr>
          <a:xfrm>
            <a:off x="1904900" y="3549950"/>
            <a:ext cx="4143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43434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HRIS</a:t>
            </a:r>
            <a:endParaRPr b="0" i="0" sz="800" u="none" cap="none" strike="noStrik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31" name="Google Shape;631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924176" y="3265440"/>
            <a:ext cx="375900" cy="329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"/>
          <p:cNvSpPr txBox="1"/>
          <p:nvPr>
            <p:ph type="title"/>
          </p:nvPr>
        </p:nvSpPr>
        <p:spPr>
          <a:xfrm>
            <a:off x="1124400" y="2046750"/>
            <a:ext cx="68952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Case Studies Interview</a:t>
            </a:r>
            <a:endParaRPr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52b1ff">
      <a:dk1>
        <a:srgbClr val="343434"/>
      </a:dk1>
      <a:lt1>
        <a:srgbClr val="FFFFFF"/>
      </a:lt1>
      <a:dk2>
        <a:srgbClr val="071E3C"/>
      </a:dk2>
      <a:lt2>
        <a:srgbClr val="EDEBE8"/>
      </a:lt2>
      <a:accent1>
        <a:srgbClr val="3F50BF"/>
      </a:accent1>
      <a:accent2>
        <a:srgbClr val="00BA9E"/>
      </a:accent2>
      <a:accent3>
        <a:srgbClr val="51B1FF"/>
      </a:accent3>
      <a:accent4>
        <a:srgbClr val="E56959"/>
      </a:accent4>
      <a:accent5>
        <a:srgbClr val="F3A152"/>
      </a:accent5>
      <a:accent6>
        <a:srgbClr val="F5D559"/>
      </a:accent6>
      <a:hlink>
        <a:srgbClr val="52B1FF"/>
      </a:hlink>
      <a:folHlink>
        <a:srgbClr val="9797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w Template 2021">
  <a:themeElements>
    <a:clrScheme name="52b1ff">
      <a:dk1>
        <a:srgbClr val="4A4A4A"/>
      </a:dk1>
      <a:lt1>
        <a:srgbClr val="FFFFFF"/>
      </a:lt1>
      <a:dk2>
        <a:srgbClr val="071E3C"/>
      </a:dk2>
      <a:lt2>
        <a:srgbClr val="F4F0ED"/>
      </a:lt2>
      <a:accent1>
        <a:srgbClr val="3F50BF"/>
      </a:accent1>
      <a:accent2>
        <a:srgbClr val="00BA9E"/>
      </a:accent2>
      <a:accent3>
        <a:srgbClr val="51B1FF"/>
      </a:accent3>
      <a:accent4>
        <a:srgbClr val="E56959"/>
      </a:accent4>
      <a:accent5>
        <a:srgbClr val="F3A152"/>
      </a:accent5>
      <a:accent6>
        <a:srgbClr val="F5D559"/>
      </a:accent6>
      <a:hlink>
        <a:srgbClr val="52B1FF"/>
      </a:hlink>
      <a:folHlink>
        <a:srgbClr val="9797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