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3" r:id="rId4"/>
    <p:sldId id="274" r:id="rId5"/>
    <p:sldId id="275" r:id="rId6"/>
    <p:sldId id="264" r:id="rId7"/>
    <p:sldId id="265" r:id="rId8"/>
    <p:sldId id="266" r:id="rId9"/>
    <p:sldId id="267" r:id="rId10"/>
    <p:sldId id="268" r:id="rId11"/>
    <p:sldId id="273" r:id="rId12"/>
    <p:sldId id="270" r:id="rId13"/>
    <p:sldId id="272" r:id="rId14"/>
    <p:sldId id="276" r:id="rId15"/>
    <p:sldId id="277" r:id="rId16"/>
    <p:sldId id="271" r:id="rId1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9"/>
      <p:bold r:id="rId20"/>
    </p:embeddedFont>
    <p:embeddedFont>
      <p:font typeface="DM Sans" pitchFamily="2" charset="0"/>
      <p:regular r:id="rId21"/>
      <p:bold r:id="rId22"/>
      <p:italic r:id="rId23"/>
      <p:boldItalic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PW2b5+gReeX8bMpYWonqFrtHp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40b12aee5029c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40b12aee5029c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40b12aee5029c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40b12aee5029c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40b12aee5029c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40b12aee5029c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_9CV9v8bKKHOQ_WH6uSln54GtY2Rfy2K/ed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lindstrom@svenskakyrkan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exander.gorosch@svenskakyrkan.se" TargetMode="External"/><Relationship Id="rId4" Type="http://schemas.openxmlformats.org/officeDocument/2006/relationships/hyperlink" Target="mailto:jennifer.schulze@svenskakyrkan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311700" y="61684"/>
            <a:ext cx="8520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sv" sz="7200" dirty="0">
                <a:latin typeface="DM Sans" pitchFamily="2" charset="0"/>
              </a:rPr>
              <a:t>PÅSKLOVSKONFA</a:t>
            </a:r>
            <a:endParaRPr sz="7200" dirty="0">
              <a:latin typeface="DM Sans" pitchFamily="2" charset="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5755475" y="2914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u="sng">
                <a:solidFill>
                  <a:schemeClr val="hlink"/>
                </a:solidFill>
                <a:hlinkClick r:id="rId3"/>
              </a:rPr>
              <a:t>Ignorera</a:t>
            </a:r>
            <a:endParaRPr/>
          </a:p>
        </p:txBody>
      </p:sp>
      <p:pic>
        <p:nvPicPr>
          <p:cNvPr id="5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175" y="1416000"/>
            <a:ext cx="5127640" cy="34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 dirty="0">
                <a:latin typeface="DM Sans" pitchFamily="2" charset="0"/>
              </a:rPr>
              <a:t>En dag på lägret</a:t>
            </a:r>
            <a:endParaRPr dirty="0">
              <a:latin typeface="DM Sans" pitchFamily="2" charset="0"/>
            </a:endParaRPr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 dirty="0">
                <a:latin typeface="DM Sans" pitchFamily="2" charset="0"/>
              </a:rPr>
              <a:t>07.30 	Väckning</a:t>
            </a:r>
            <a:br>
              <a:rPr lang="sv" dirty="0">
                <a:latin typeface="DM Sans" pitchFamily="2" charset="0"/>
              </a:rPr>
            </a:br>
            <a:r>
              <a:rPr lang="sv" dirty="0">
                <a:latin typeface="DM Sans" pitchFamily="2" charset="0"/>
              </a:rPr>
              <a:t>08.15	Frukost	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 dirty="0">
                <a:latin typeface="DM Sans" pitchFamily="2" charset="0"/>
              </a:rPr>
              <a:t>09.15	Morgonbön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 dirty="0">
                <a:latin typeface="DM Sans" pitchFamily="2" charset="0"/>
              </a:rPr>
              <a:t>09.30	Förmiddagspass</a:t>
            </a:r>
            <a:br>
              <a:rPr lang="sv" dirty="0">
                <a:latin typeface="DM Sans" pitchFamily="2" charset="0"/>
              </a:rPr>
            </a:br>
            <a:r>
              <a:rPr lang="sv" dirty="0">
                <a:latin typeface="DM Sans" pitchFamily="2" charset="0"/>
              </a:rPr>
              <a:t>12.00 	Lunch</a:t>
            </a:r>
            <a:br>
              <a:rPr lang="sv" dirty="0">
                <a:latin typeface="DM Sans" pitchFamily="2" charset="0"/>
              </a:rPr>
            </a:br>
            <a:r>
              <a:rPr lang="sv" dirty="0">
                <a:latin typeface="DM Sans" pitchFamily="2" charset="0"/>
              </a:rPr>
              <a:t>13.00	Utelek</a:t>
            </a:r>
            <a:br>
              <a:rPr lang="sv" dirty="0">
                <a:latin typeface="DM Sans" pitchFamily="2" charset="0"/>
              </a:rPr>
            </a:br>
            <a:r>
              <a:rPr lang="sv" dirty="0">
                <a:latin typeface="DM Sans" pitchFamily="2" charset="0"/>
              </a:rPr>
              <a:t>14.30	Frukt och dryck</a:t>
            </a:r>
            <a:br>
              <a:rPr lang="sv" dirty="0">
                <a:latin typeface="DM Sans" pitchFamily="2" charset="0"/>
              </a:rPr>
            </a:br>
            <a:r>
              <a:rPr lang="sv" dirty="0">
                <a:latin typeface="DM Sans" pitchFamily="2" charset="0"/>
              </a:rPr>
              <a:t>15.00	Eftermiddagspass</a:t>
            </a:r>
            <a:br>
              <a:rPr lang="sv" dirty="0">
                <a:latin typeface="DM Sans" pitchFamily="2" charset="0"/>
              </a:rPr>
            </a:br>
            <a:r>
              <a:rPr lang="sv" dirty="0">
                <a:latin typeface="DM Sans" pitchFamily="2" charset="0"/>
              </a:rPr>
              <a:t>17.00	Middag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 dirty="0">
                <a:latin typeface="DM Sans" pitchFamily="2" charset="0"/>
              </a:rPr>
              <a:t>18.00	Fritid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dirty="0">
                <a:latin typeface="DM Sans" pitchFamily="2" charset="0"/>
              </a:rPr>
              <a:t>19.00	Kvällspass</a:t>
            </a:r>
            <a:br>
              <a:rPr lang="sv-SE" dirty="0">
                <a:latin typeface="DM Sans" pitchFamily="2" charset="0"/>
              </a:rPr>
            </a:br>
            <a:r>
              <a:rPr lang="sv-SE" dirty="0">
                <a:latin typeface="DM Sans" pitchFamily="2" charset="0"/>
              </a:rPr>
              <a:t>20.30</a:t>
            </a:r>
            <a:r>
              <a:rPr lang="sv" dirty="0">
                <a:latin typeface="DM Sans" pitchFamily="2" charset="0"/>
              </a:rPr>
              <a:t>	Kvällsfika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 dirty="0">
                <a:latin typeface="DM Sans" pitchFamily="2" charset="0"/>
              </a:rPr>
              <a:t>21.00	Andakt</a:t>
            </a:r>
            <a:br>
              <a:rPr lang="sv" dirty="0">
                <a:latin typeface="DM Sans" pitchFamily="2" charset="0"/>
              </a:rPr>
            </a:br>
            <a:r>
              <a:rPr lang="sv" dirty="0">
                <a:latin typeface="DM Sans" pitchFamily="2" charset="0"/>
              </a:rPr>
              <a:t>22.30	Godnatt							</a:t>
            </a:r>
            <a:endParaRPr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AF8A62-EACF-B4E4-A438-379C2A50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DM Sans" pitchFamily="2" charset="0"/>
              </a:rPr>
              <a:t>Packlista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9AAB13-A34C-A52D-49F4-D33DF0DE3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Handduk, toalettartiklar (tandborste och tandkräm) och ev. mediciner</a:t>
            </a:r>
          </a:p>
          <a:p>
            <a:pPr marL="114300" indent="0">
              <a:buNone/>
            </a:pPr>
            <a: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Sportiga kläder för både inomhus- och utomhusaktiviteter</a:t>
            </a:r>
            <a:b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Inneskor/tofflor</a:t>
            </a:r>
            <a:b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Vattenflaska</a:t>
            </a:r>
            <a:b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Badkläder &amp; badhandduk (bastu finns)</a:t>
            </a:r>
            <a:b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Eventuella instrument</a:t>
            </a:r>
          </a:p>
          <a:p>
            <a:pPr marL="114300" indent="0">
              <a:buNone/>
            </a:pPr>
            <a:r>
              <a:rPr lang="sv-SE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Fickpengar/kort</a:t>
            </a:r>
            <a:br>
              <a:rPr lang="sv-SE" sz="18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effectLst/>
              <a:latin typeface="DM Sans" pitchFamily="2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sv-SE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4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440b12aee5029c6_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Avgift &amp; Försäkring </a:t>
            </a:r>
            <a:endParaRPr dirty="0">
              <a:latin typeface="DM Sans" pitchFamily="2" charset="0"/>
            </a:endParaRPr>
          </a:p>
        </p:txBody>
      </p:sp>
      <p:sp>
        <p:nvSpPr>
          <p:cNvPr id="142" name="Google Shape;142;g6440b12aee5029c6_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Lägret är avgiftsfritt och finansieras med hjälp av kyrkoavgiften.</a:t>
            </a:r>
            <a:endParaRPr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Tack för att du är med och bidrar!</a:t>
            </a:r>
            <a:endParaRPr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Konfirmanderna är försäkrade via Nacka församling vid varje träff och under hela lägertiden.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Lämna gärna värdesaker hemma.</a:t>
            </a:r>
            <a:endParaRPr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C7FCE-1276-CD30-8013-830F16C9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DM Sans" pitchFamily="2" charset="0"/>
              </a:rPr>
              <a:t>Värdegrund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34C02C-1CC0-C3AF-BF0A-8EA4F49E0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v-SE" dirty="0">
                <a:latin typeface="DM Sans" pitchFamily="2" charset="0"/>
              </a:rPr>
              <a:t>Baseras på gyllene regeln.</a:t>
            </a:r>
          </a:p>
          <a:p>
            <a:pPr marL="114300" indent="0">
              <a:buNone/>
            </a:pPr>
            <a:endParaRPr lang="sv-SE" dirty="0">
              <a:latin typeface="DM Sans" pitchFamily="2" charset="0"/>
            </a:endParaRPr>
          </a:p>
          <a:p>
            <a:pPr marL="114300" indent="0">
              <a:buNone/>
            </a:pPr>
            <a:r>
              <a:rPr lang="sv-SE" dirty="0">
                <a:latin typeface="DM Sans" pitchFamily="2" charset="0"/>
              </a:rPr>
              <a:t>Läs igenom och skriv under.</a:t>
            </a:r>
            <a:br>
              <a:rPr lang="sv-SE" dirty="0">
                <a:latin typeface="DM Sans" pitchFamily="2" charset="0"/>
              </a:rPr>
            </a:br>
            <a:endParaRPr lang="sv-SE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3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312B11-C08E-5C6C-502A-A52ABC07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DM Sans" pitchFamily="2" charset="0"/>
              </a:rPr>
              <a:t>Följ oss på: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025672-499B-B2C9-9310-BE8356C6B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DM Sans" pitchFamily="2" charset="0"/>
              </a:rPr>
              <a:t>Nacka församling - Facebook</a:t>
            </a:r>
          </a:p>
          <a:p>
            <a:r>
              <a:rPr lang="sv-SE" dirty="0" err="1">
                <a:latin typeface="DM Sans" pitchFamily="2" charset="0"/>
              </a:rPr>
              <a:t>Nackaforsamlingungdom</a:t>
            </a:r>
            <a:r>
              <a:rPr lang="sv-SE" dirty="0">
                <a:latin typeface="DM Sans" pitchFamily="2" charset="0"/>
              </a:rPr>
              <a:t> - </a:t>
            </a:r>
            <a:r>
              <a:rPr lang="sv-SE" dirty="0" err="1">
                <a:latin typeface="DM Sans" pitchFamily="2" charset="0"/>
              </a:rPr>
              <a:t>Instagram</a:t>
            </a:r>
            <a:endParaRPr lang="sv-SE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4E4244-B3FB-9704-B80C-875E0BD7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DM Sans" pitchFamily="2" charset="0"/>
              </a:rPr>
              <a:t>All info finns på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D1EED1-A766-0E2F-5DE9-8A24FFC63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4400" dirty="0">
                <a:latin typeface="DM Sans" pitchFamily="2" charset="0"/>
              </a:rPr>
              <a:t>nackakonfa.se</a:t>
            </a:r>
          </a:p>
        </p:txBody>
      </p:sp>
    </p:spTree>
    <p:extLst>
      <p:ext uri="{BB962C8B-B14F-4D97-AF65-F5344CB8AC3E}">
        <p14:creationId xmlns:p14="http://schemas.microsoft.com/office/powerpoint/2010/main" val="95699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440b12aee5029c6_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Kontakt</a:t>
            </a:r>
            <a:endParaRPr dirty="0">
              <a:latin typeface="DM Sans" pitchFamily="2" charset="0"/>
            </a:endParaRPr>
          </a:p>
        </p:txBody>
      </p:sp>
      <p:sp>
        <p:nvSpPr>
          <p:cNvPr id="148" name="Google Shape;148;g6440b12aee5029c6_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latin typeface="DM Sans" pitchFamily="2" charset="0"/>
              </a:rPr>
              <a:t>Johan Lindström </a:t>
            </a:r>
            <a:r>
              <a:rPr lang="sv-SE" dirty="0">
                <a:latin typeface="DM Sans" pitchFamily="2" charset="0"/>
                <a:hlinkClick r:id="rId3"/>
              </a:rPr>
              <a:t>johan.lindstrom@svenskakyrkan.se</a:t>
            </a:r>
            <a:endParaRPr lang="sv-SE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latin typeface="DM Sans" pitchFamily="2" charset="0"/>
              </a:rPr>
              <a:t>072-2498135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Jennifer Schulze </a:t>
            </a:r>
            <a:r>
              <a:rPr lang="sv" u="sng" dirty="0">
                <a:solidFill>
                  <a:schemeClr val="hlink"/>
                </a:solidFill>
                <a:latin typeface="DM Sans" pitchFamily="2" charset="0"/>
                <a:hlinkClick r:id="rId4"/>
              </a:rPr>
              <a:t>jennifer.schulze@svenskakyrkan.se</a:t>
            </a:r>
            <a:endParaRPr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070-2274417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Alexander Gorosch </a:t>
            </a:r>
            <a:r>
              <a:rPr lang="sv" dirty="0">
                <a:latin typeface="DM Sans" pitchFamily="2" charset="0"/>
                <a:hlinkClick r:id="rId5"/>
              </a:rPr>
              <a:t>alexander.gorosch@svenskakyrkan.se</a:t>
            </a:r>
            <a:endParaRPr lang="sv"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072-2335558</a:t>
            </a:r>
            <a:endParaRPr dirty="0">
              <a:latin typeface="DM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440b12aee5029c6_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DM Sans" pitchFamily="2" charset="0"/>
              </a:rPr>
              <a:t>Läger och konfirmation</a:t>
            </a:r>
            <a:endParaRPr dirty="0">
              <a:latin typeface="DM Sans" pitchFamily="2" charset="0"/>
            </a:endParaRPr>
          </a:p>
        </p:txBody>
      </p:sp>
      <p:sp>
        <p:nvSpPr>
          <p:cNvPr id="82" name="Google Shape;82;g6440b12aee5029c6_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v" sz="2200" dirty="0">
                <a:latin typeface="DM Sans" pitchFamily="2" charset="0"/>
              </a:rPr>
              <a:t>11-16 april LÄGER på Ekerö (Marielund)</a:t>
            </a:r>
            <a:endParaRPr sz="2200" dirty="0">
              <a:latin typeface="DM Sans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sv" sz="2200" dirty="0">
                <a:latin typeface="DM Sans" pitchFamily="2" charset="0"/>
              </a:rPr>
            </a:br>
            <a:r>
              <a:rPr lang="sv" sz="2200" dirty="0">
                <a:latin typeface="DM Sans" pitchFamily="2" charset="0"/>
              </a:rPr>
              <a:t>Onsdag 23 april kl 16.00-21.00 repetition och fotografering</a:t>
            </a:r>
            <a:endParaRPr sz="2200" dirty="0">
              <a:latin typeface="DM Sans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sv" sz="2200" dirty="0">
                <a:latin typeface="DM Sans" pitchFamily="2" charset="0"/>
              </a:rPr>
            </a:br>
            <a:r>
              <a:rPr lang="sv" sz="2200" dirty="0">
                <a:latin typeface="DM Sans" pitchFamily="2" charset="0"/>
              </a:rPr>
              <a:t>Lördag 26 april kl. 11 konfirmation i Nacka kyrka</a:t>
            </a:r>
            <a:endParaRPr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, text, kartbok">
            <a:extLst>
              <a:ext uri="{FF2B5EF4-FFF2-40B4-BE49-F238E27FC236}">
                <a16:creationId xmlns:a16="http://schemas.microsoft.com/office/drawing/2014/main" id="{907DFE0F-371F-67B9-D2BB-311BDA22E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563"/>
            <a:ext cx="9143363" cy="3128155"/>
          </a:xfrm>
          <a:prstGeom prst="rect">
            <a:avLst/>
          </a:prstGeom>
        </p:spPr>
      </p:pic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 dirty="0">
                <a:latin typeface="DM Sans" pitchFamily="2" charset="0"/>
              </a:rPr>
              <a:t>Läger</a:t>
            </a:r>
            <a:endParaRPr dirty="0">
              <a:latin typeface="DM Sans" pitchFamily="2" charset="0"/>
            </a:endParaRP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br>
              <a:rPr lang="sv" dirty="0">
                <a:latin typeface="DM Sans" pitchFamily="2" charset="0"/>
              </a:rPr>
            </a:br>
            <a:endParaRPr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7A668-6FFB-8450-E9FE-86F0E2A5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DM Sans" pitchFamily="2" charset="0"/>
              </a:rPr>
              <a:t>Ta sig dit?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EAFF1F-7622-8084-D7C7-CF556B24C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v-SE" dirty="0">
                <a:latin typeface="DM Sans" pitchFamily="2" charset="0"/>
              </a:rPr>
              <a:t>Konfirmanderna och ledarna tar sig till gården på egen hand.</a:t>
            </a:r>
          </a:p>
          <a:p>
            <a:pPr marL="114300" indent="0">
              <a:buNone/>
            </a:pPr>
            <a:endParaRPr lang="sv-SE" dirty="0">
              <a:latin typeface="DM Sans" pitchFamily="2" charset="0"/>
            </a:endParaRPr>
          </a:p>
          <a:p>
            <a:pPr marL="114300" indent="0">
              <a:buNone/>
            </a:pPr>
            <a:r>
              <a:rPr lang="sv-SE" dirty="0">
                <a:latin typeface="DM Sans" pitchFamily="2" charset="0"/>
              </a:rPr>
              <a:t>Med bil - Stiftsgårdsvägen 21, Ekerö.</a:t>
            </a:r>
            <a:br>
              <a:rPr lang="sv-SE" dirty="0">
                <a:latin typeface="DM Sans" pitchFamily="2" charset="0"/>
              </a:rPr>
            </a:br>
            <a:r>
              <a:rPr lang="sv-SE" dirty="0">
                <a:latin typeface="DM Sans" pitchFamily="2" charset="0"/>
              </a:rPr>
              <a:t>Med SL – Tunnelbana till Brommaplan. Sedan buss till Älby</a:t>
            </a:r>
            <a:br>
              <a:rPr lang="sv-SE" dirty="0">
                <a:latin typeface="DM Sans" pitchFamily="2" charset="0"/>
              </a:rPr>
            </a:br>
            <a:endParaRPr lang="sv-SE" dirty="0">
              <a:latin typeface="DM Sans" pitchFamily="2" charset="0"/>
            </a:endParaRPr>
          </a:p>
        </p:txBody>
      </p:sp>
      <p:pic>
        <p:nvPicPr>
          <p:cNvPr id="5" name="Bildobjekt 4" descr="En bild som visar text, skärmbild, linje, Teckensnitt&#10;&#10;AI-genererat innehåll kan vara felaktigt.">
            <a:extLst>
              <a:ext uri="{FF2B5EF4-FFF2-40B4-BE49-F238E27FC236}">
                <a16:creationId xmlns:a16="http://schemas.microsoft.com/office/drawing/2014/main" id="{D2D8170E-4845-CD9C-9B21-4DCA84E3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1" y="2666072"/>
            <a:ext cx="7157071" cy="19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93DE-39F4-3C73-2972-AB8917CCF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6ED12B-5BD8-F1EE-847F-D55C2EE9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DM Sans" pitchFamily="2" charset="0"/>
              </a:rPr>
              <a:t>Ta sig hem?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0C23F0-5345-B267-65F4-86348736A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v-SE" dirty="0">
                <a:latin typeface="DM Sans" pitchFamily="2" charset="0"/>
              </a:rPr>
              <a:t>Konfirmanderna och ledarna tar sig hem på egen hand.</a:t>
            </a:r>
          </a:p>
          <a:p>
            <a:pPr marL="114300" indent="0">
              <a:buNone/>
            </a:pPr>
            <a:endParaRPr lang="sv-SE" dirty="0">
              <a:latin typeface="DM Sans" pitchFamily="2" charset="0"/>
            </a:endParaRPr>
          </a:p>
          <a:p>
            <a:pPr marL="114300" indent="0">
              <a:buNone/>
            </a:pPr>
            <a:r>
              <a:rPr lang="sv-SE" dirty="0">
                <a:latin typeface="DM Sans" pitchFamily="2" charset="0"/>
              </a:rPr>
              <a:t>Med bil - Stiftsgårdsvägen 21, Ekerö.</a:t>
            </a:r>
            <a:br>
              <a:rPr lang="sv-SE" dirty="0">
                <a:latin typeface="DM Sans" pitchFamily="2" charset="0"/>
              </a:rPr>
            </a:br>
            <a:r>
              <a:rPr lang="sv-SE" dirty="0">
                <a:latin typeface="DM Sans" pitchFamily="2" charset="0"/>
              </a:rPr>
              <a:t>Med SL – Buss från Älby till Brommaplan. Sedan tunnelbana.</a:t>
            </a:r>
            <a:br>
              <a:rPr lang="sv-SE" dirty="0">
                <a:latin typeface="DM Sans" pitchFamily="2" charset="0"/>
              </a:rPr>
            </a:br>
            <a:endParaRPr lang="sv-SE" dirty="0">
              <a:latin typeface="DM Sans" pitchFamily="2" charset="0"/>
            </a:endParaRPr>
          </a:p>
        </p:txBody>
      </p:sp>
      <p:pic>
        <p:nvPicPr>
          <p:cNvPr id="6" name="Bildobjekt 5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246055D0-7A10-6240-8A95-757D976E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613472"/>
            <a:ext cx="8177409" cy="12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572600" y="41978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" dirty="0">
                <a:latin typeface="DM Sans" pitchFamily="2" charset="0"/>
              </a:rPr>
              <a:t>Marielund</a:t>
            </a:r>
            <a:endParaRPr dirty="0">
              <a:latin typeface="DM Sans" pitchFamily="2" charset="0"/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900" y="327400"/>
            <a:ext cx="5144200" cy="36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1388824" y="3251487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" dirty="0">
                <a:latin typeface="DM Sans" pitchFamily="2" charset="0"/>
              </a:rPr>
              <a:t>Lägergården</a:t>
            </a:r>
          </a:p>
        </p:txBody>
      </p:sp>
      <p:pic>
        <p:nvPicPr>
          <p:cNvPr id="112" name="Google Shape;11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904" y="407975"/>
            <a:ext cx="3863881" cy="21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 descr="En bild som visar byggnad, veranda, egendom, däck&#10;&#10;AI-genererat innehåll kan vara felaktigt.">
            <a:extLst>
              <a:ext uri="{FF2B5EF4-FFF2-40B4-BE49-F238E27FC236}">
                <a16:creationId xmlns:a16="http://schemas.microsoft.com/office/drawing/2014/main" id="{ABD5BAED-FF2B-9C4B-3710-DB0F2DC0E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303" y="407975"/>
            <a:ext cx="2886075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body" idx="1"/>
          </p:nvPr>
        </p:nvSpPr>
        <p:spPr>
          <a:xfrm>
            <a:off x="1572600" y="3556287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 dirty="0">
                <a:latin typeface="DM Sans" pitchFamily="2" charset="0"/>
              </a:rPr>
              <a:t>Utelek och aktiviteter</a:t>
            </a:r>
            <a:endParaRPr dirty="0">
              <a:latin typeface="DM Sans" pitchFamily="2" charset="0"/>
            </a:endParaRPr>
          </a:p>
        </p:txBody>
      </p:sp>
      <p:pic>
        <p:nvPicPr>
          <p:cNvPr id="118" name="Google Shape;11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38" y="392823"/>
            <a:ext cx="3974557" cy="242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 descr="En bild som visar utomhus, moln, vatten, himmel&#10;&#10;AI-genererat innehåll kan vara felaktigt.">
            <a:extLst>
              <a:ext uri="{FF2B5EF4-FFF2-40B4-BE49-F238E27FC236}">
                <a16:creationId xmlns:a16="http://schemas.microsoft.com/office/drawing/2014/main" id="{F777D2ED-66DB-5F07-0373-42E748096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540" y="392823"/>
            <a:ext cx="3221318" cy="2423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body" idx="1"/>
          </p:nvPr>
        </p:nvSpPr>
        <p:spPr>
          <a:xfrm>
            <a:off x="1441118" y="4067104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" sz="3200" dirty="0">
                <a:latin typeface="DM Sans" pitchFamily="2" charset="0"/>
              </a:rPr>
              <a:t>Kapellet</a:t>
            </a:r>
            <a:endParaRPr sz="3200" dirty="0">
              <a:latin typeface="DM Sans" pitchFamily="2" charset="0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68" y="358065"/>
            <a:ext cx="2790079" cy="334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objekt 2" descr="En bild som visar inomhus, möbler, stearinljus, helgedom&#10;&#10;AI-genererat innehåll kan vara felaktigt.">
            <a:extLst>
              <a:ext uri="{FF2B5EF4-FFF2-40B4-BE49-F238E27FC236}">
                <a16:creationId xmlns:a16="http://schemas.microsoft.com/office/drawing/2014/main" id="{A8AA6278-B2E3-F975-0C8D-38F9B7ED6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665" y="292325"/>
            <a:ext cx="4522136" cy="34140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321</Words>
  <Application>Microsoft Office PowerPoint</Application>
  <PresentationFormat>Bildspel på skärmen (16:9)</PresentationFormat>
  <Paragraphs>56</Paragraphs>
  <Slides>16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Amatic SC</vt:lpstr>
      <vt:lpstr>Source Code Pro</vt:lpstr>
      <vt:lpstr>DM Sans</vt:lpstr>
      <vt:lpstr>Arial</vt:lpstr>
      <vt:lpstr>Beach Day</vt:lpstr>
      <vt:lpstr>PÅSKLOVSKONFA</vt:lpstr>
      <vt:lpstr>Läger och konfirmation</vt:lpstr>
      <vt:lpstr>Läger</vt:lpstr>
      <vt:lpstr>Ta sig dit?</vt:lpstr>
      <vt:lpstr>Ta sig hem?</vt:lpstr>
      <vt:lpstr>PowerPoint-presentation</vt:lpstr>
      <vt:lpstr>PowerPoint-presentation</vt:lpstr>
      <vt:lpstr>PowerPoint-presentation</vt:lpstr>
      <vt:lpstr>PowerPoint-presentation</vt:lpstr>
      <vt:lpstr>En dag på lägret</vt:lpstr>
      <vt:lpstr>Packlista</vt:lpstr>
      <vt:lpstr>Avgift &amp; Försäkring </vt:lpstr>
      <vt:lpstr>Värdegrund</vt:lpstr>
      <vt:lpstr>Följ oss på:</vt:lpstr>
      <vt:lpstr>All info finns på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Johan Lindström</dc:creator>
  <cp:lastModifiedBy>Johan Lindström</cp:lastModifiedBy>
  <cp:revision>7</cp:revision>
  <dcterms:modified xsi:type="dcterms:W3CDTF">2025-04-06T13:43:47Z</dcterms:modified>
</cp:coreProperties>
</file>